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6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8T14:53:31.0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24165 10072,'18'0,"17"0,0-18,-17 18,17 0,-17 0,0 0,-1 0,1 0,0 0,-1 0,1 0,-1 0,1 0,17 0,1 0,-36 18,17-18,1 0,-18 17,18-17,-1 0,1 0,17 0,-17 0,-1 0,1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04:27:13.9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13688 5821,'17'0,"1"17,17-17,1 0,-1 18,35-18,-17 35,0-35,-17 18,34 0,-17-18,0 17,-18-17,18 0,0 0,-18 0,1 0,-1 18,-17-18,34 0,-16 0,-1 0,18 0,-35 0,34 0,19 0,-18 0,-35 0,17 0,-18 0,19 18,-19-18,1 0,0 0,-1 0,1 0,0 0,17 0,18 17,-36-17,36 18,0-18,-17 0,34 17,-17-17,0 0,-18 18,18-18,-18 0,1 0,17 0,0 0,-36 0,36 0,-35 0,-1 0,1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04:27:16.5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14552 5980,'18'0,"-1"0,1 0,17-18,-17 18,17 0,-17 0,17 0,-17 0,-1 0,19 0,-19 0,19 0,16 0,-34 0,35 0,-18 0,-17 0,17 0,-17 0,17 0,0 0,-17 0,17 0,-17 0,17 0,1 0,16 0,-34 0,35 0,0 0,-18 0,36 0,17 0,0 0,0-18,18 18,-18-35,1 35,-19-18,-17 18,0 0,-18 0,1 0,-36-17,17 17,1 0,-1 0,1 0,0 0,-1 0,1 0,17 0,1 0,-1 0,18 0,-36 0,19 0,-19 0,36 0,-18 17,-17-17,35 0,0 0,-18 0,1 0,16 0,-34 0,35 0,0 0,-35 0,34 0,-34 0,35 0,0 0,-35 0,34 0,1 0,-17 0,17 0,-18 0,0 0,18 0,0 0,-35 0,17 0,0 0,-17 0,35 0,-36 0,54 0,-18 0,17 0,-34 0,52 0,-18 0,19 0,-19 0,-17 0,18 0,-1 0,1 0,-18 0,17 0,-17 0,-18 0,36 0,-18 0,0 0,-18 0,18 0,-35 0,35 0,-18 0,-18 0,19 0,17 0,-36 0,36 0,0 0,-35 0,35 0,-36 0,19 0,-19 0,1 0,17 0,0 0,-17 0,0 0,-1 0,1 0,0 0,-1 0,1 0,0 0,-1 0,1 0,-1 0,19 0,-1 0,0 0,1 0,-19 0,19 0,-19 0,1 0,-1 0,1 0,0 0,-1 0,1 0,0 0,-1 0,1 0,0 0,-1 0,1 0,-1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06:20:40.0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14411 6191,'18'0,"-1"0,1 0,0 0,-1 0,1 0,-1 0,1 0,0 0,-1 0,1 0,0 0,17 0,-17 0,17 0,0 0,18 0,0 0,35 0,-35 0,-53 18,35-18,-17 0,0 0,-1 0,1 0,0 0,-1 0,1 0,35 0,-36 0,19 0,-1 0,0 0,-17 0,-1 0,1 0,-18 18,35-18,-17 0,0 0,-1 0,1 0,17 17,-17-17,-1 0,19 0,-1 0,0 18,-17-18,17 17,18-17,-35 0,35 18,-18-18,-17 0,17 0,-17 0,17 0,18 18,-36-18,36 0,-17 0,-19 0,18 0,-17 0,0 17,-1-17,19 0,-19 0,1 0,0 0,-1 0,1 0,0 0,-1 0,18 0,36 18,-18-18,-35 18,17-18,0 0,0 0,18 0,-17 0,-1 0,18 0,-36 0,1 0,0 0,-18 17,17-17,1 0,0 0,-1 0,71 0,-52 0,-1 0,-17 0,-1 0,1 0,105 0,-87 0,17 0,17 0,-52 0,17 0,-17 0,-1-17,1 17,0 0,17 0,0 0,18-18,-18 18,18 0,0 0,0 0,-18 0,-17 0,0 0,-1 0,1 0,0 0,-18-18,17 18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06:20:42.8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16263 6209,'35'0,"-17"0,53 0,-19 0,-16 0,17 0,0 0,-36 0,18 0,1 0,-1 0,-17 0,35 0,-1 0,-34 0,35 0,-18 0,1 0,-1 0,-17 0,17 0,-18 0,19 0,-19 0,1 0,17 0,-17 0,17 0,-17 0,-1 0,1 0,0 0,-1 0,1 0,0 0,17 0,-17 0,17 0,18 0,-36 0,36 0,-17 0,-19 0,1 0,0 0,-1 0,1 0,-1 0,1 0,0 0,-1 0,1 0,0 0,-1 0,1 0,0 0,-1 0,1 0,-1 0,1 0,0 0,17 0,0 0,1 0,-19 0,1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06:20:44.5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14393 6385,'18'-17,"0"17,-1 0,1 0,0 0,17-18,-18 18,1-18,17 18,-17 0,0-17,-1 17,19 0,-19-18,36 18,0 0,-18-18,36 18,-18 0,-18 0,18 0,-18 0,53 0,-70 0,106-17,-89 17,124 0,-107 0,90-18,-107 18,-17 0,17 0,0 0,0 0,1 0,-19 0,36-17,-18 17,-17 0,17 0,-17 0,0 0,-1 0,1 0,0 0,-1 0,1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06:20:54.2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18874 6315,'17'0,"19"0,-1 0,18 0,0 0,-18 0,18 0,17-18,1 18,-36-18,18 18,0-17,-18 17,18 0,0 0,-18 0,1 0,17 0,-18 0,0 0,-17 0,17 0,0-18,36 18,-36 0,-17 0,35 0,-36 0,1 0,53 0,-54 0,19 0,16 0,-16 0,-19 0,1 0,0 0,-1 0,1 0,0 0,17 0,-18 0,19 0,-1 0,0 0,18 0,-18 0,-17 0,0 0,-1 0,1 0,17 0,18 0,-17 0,34 0,-17 0,35 0,-35 0,0 0,18 0,-54 0,1 0,-1 0,1 0,17 0,-17 0,17 0,-17 0,17 0,1 0,-19 0,54 0,-54 0,1 0,0 0,17 0,-17 0,17 0,18 0,-36 0,1 0,0 0,-1 0,1 0,0 0,-1 0,1 0,17 0,0 0,1 0,-19 0,19 0,-1 0,-17 0,-1 0,1 0,-1 0,1 0,0 0,-1 0,1 0,0 0,-1 0,1 0,0 0,-1 0,1 0,17 0,-17 0,-1 0,1 0,0 0,-1 0,1 0,0 0,-1 0,1 0,-1 0,1 0,17 0,-17 0,17 0,-17 0,0 0,-1 0,1 0,0 0,-1 0,1 0,-1 0,1 0,0 0,-1 0,1 0,17 0,-17 0,17 0,-17 0,-1 0,1 0,0 0,-1 0,1 0,0-17,-1 17,1 0,0 0,-1 0,1 0,-1 0,1 0,0 0,-1 0,1 0,0 0,-1 0,1 0,0 0,-1 0,1 0,17 0,-17 0,-1 0,1 0,0 0,-1 0,1 0,-18-18,18 18,-1 0,1 0,0 0,-1 0,1 0,17 0,-17 0,17 0,-17 0,-1 0,19 0,-19 0,1 0,-1 0,1 0,0 0,-1 0,1 0,17 0,-17 0,0 0,-1 0,1 0,0 0,-1 0,1 0,-1 0,1 0,17 0,-17 0,0 0,-1 0,1 0,0 0,-1 0,1 0,-1 0,1 0,0 0,-1 0,1 0,0 0,-1 0,1 0,0 0,-1 0,1 0,-1 0,1 0,17-18,-17 18,-18-17,18 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06:20:59.8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617 7144,'36'0,"-19"0,36 0,-18 0,18 17,-35-17,17 18,-17-18,0 0,-1 18,1-18,17 0,0 0,-17 0,35 0,-18 0,18 0,-18 0,36 0,-36 0,36 0,-54 0,1 0,0 0,17 0,-17 0,-1 0,19 0,-1 0,0 0,0 0,18 0,-17 0,-1 0,-17 0,17 0,-18 0,-17 17,18-17,0 0,-1 0,1 0,0 0,-1 0,1 0,0 0,17 0,18 0,-36 0,19 18,-1-18,0 0,0 0,-17 0,0 0,17 0,0 0,-17 0,0 0,17 0,-17 0,17 0,18 0,-36 0,36 0,0 0,-18 0,18 0,-35 0,0 0,17 0,-17 0,-1 0,1 0,-1 0,1 0,0 0,-1 0,1 0,0 0,-1 0,1 0,17 0,-17 0,17 0,-17 0,-1 0,1 0,0 0,17 18,-17-18,35 0,-1 0,72 17,-89-17,89 18,-107-18,1 0,0 0,-1 0,1 0,0 0,-1 0,1 0,-1 0,19 0,-19 0,19 0,-19 0,19 0,16 0,-16 0,-1 0,18 0,-18 0,0 0,-17 0,35 0,-18 0,-17 0,17 0,1 0,-19 0,18 0,1 0,-1 0,0 0,-17 0,35 0,-36 0,19 0,-19 0,1 0,17 0,-17 0,17 0,0 0,1 0,-1 0,0 0,-17 0,35 0,-35 0,17 0,-18 0,1 0,0 0,-1 0,1 0,0 0,-1 0,1 0,17 0,-17 0,17 0,0 0,1 0,-1-18,0 18,-17 0,-1 0,1 0,0 0,-1 0,1 0,17 0,1 0,-19 0,19 0,-1 0,-18 0,1 0,0 0,-1 0,19 0,17 0,-36 0,36 0,-18 0,36 0,-36 0,36 0,-36 0,-17 0,35 0,-18 0,0 0,0 0,18 0,-17 0,17 0,-1 0,-34 0,35-17,0 17,-35 0,17 0,18 0,-36 0,19 0,-1 0,0 0,1 0,-19 0,36 0,0 0,-18 0,18 0,0-18,-35 18,17 0,-17 0,-1 0,1 0,0 0,-1 0,1 0,-1 0,1 0,0 0,-1 0,1 0,0 0,17 0,-17 0,17 0,18-18,-36 18,19 0,-19 0,19 0,-19 0,1 0,0 0,-1 0,1 0,-1 0,1 0,0 0,-1 0,1 0,0 0,-1-17,1 17,0 0,-1 0,1 0,-1 0,1 0,0 0,-1 0,1 0,0 0,-1 0,1 0,0 0,17 0,-17 0,-1 0,1 0,35 0,0 0,0 0,-1 0,-16 0,-19 0,1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06:21:41.5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12241 8061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06:21:42.9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12241 8061,'159'0,"-88"0,-18 0,0 18,17-18,1 17,-1 1,18-18,-17 0,-1 0,107 0,-107 0,19 0,-36 0,141 0,-89 0,1 0,88 0,-106 0,-35 0,0 0,-17 0,-1 0,0 0,-17 0,17 0,0 0,-17 0,17 0,1 0,-19 0,1 0,-1 0,1 0,0 0,17 0,-17 0,17 0,0 0,0 0,1 0,-1 0,-17 0,17 0,-17 0,-1 0,18 0,-17 0,35 0,-18 18,-17-18,0 0,17 17,-17-17,17 0,-18 0,19 18,-1-18,-17 0,-1 0,1 0,0 0,-1 0,18 0,-17 0,17 0,1 0,-19 0,19 0,-19 0,18 0,-17 0,-18 17,18-17,17 0,-17 0,-1 0,1 18,17-18,1 0,16 0,-34 18,17-18,1 0,-1 0,-17 0,-1 0,18 0,-17 0,17 0,-17 0,17 0,1 0,-19 0,1 0,-1 0,19 17,-19-17,19 0,-19 0,1 0,0 0,-1 0,1 0,17 0,-17 0,17 0,-17 0,-18 18,35-18,-17 0,17 0,-17 0,-1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06:21:47.7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16598 8220,'18'0,"35"0,105 0,-52 17,159-17,-177 0,194 0,-123 18,106-18,-177 0,-18 0,-34 18,-1-18,-17 0,-1 0,1 0,0 0,-1 0,1 0,-1 0,1 0,0 0,-1 0,1 0,0 0,17 0,-17 0,-1 17,18-17,-17 0,35 0,-18 18,-17-18,17 0,0 0,1 0,-1 0,-17 0,35 0,-36 0,1 0,0 0,-1 0,1 0,17 0,-17 0,17 0,18 0,0 0,0 0,35 0,-18 0,-17 0,0 0,18 0,-53 0,-1 0,1 0,-1 0,1 0,0 0,-1 0,19 0,-19 18,19-18,-1 0,-18 0,19 0,-19 0,19 0,17 0,-18 0,18 0,17 0,-17 0,0 0,18 0,-36 0,0 0,1 0,-19 0,1 0,17 0,-17 0,35 0,-36 0,54 0,-54 0,54 0,-36 0,36 0,-36 0,18 0,-35 0,17 0,0 0,-17-18,17 18,0 0,-17 0,17 0,-17 0,0 0,17 0,0 0,0 0,1 0,34 0,1 0,-18 0,0-18,17 18,-17 0,-18 0,18 0,-17 0,-19 0,36 0,-18-17,1 17,17 0,-18 0,-17 0,35 0,-1 0,-34 0,17-18,18 18,-35 0,17 0,-17-18,35 18,-18 0,0 0,1 0,-1 0,-18 0,1 0,0 0,-1 0,1 0,0 0,-1 0,1 0,17 0,-17 0,35 0,-18 0,-17 0,35 0,0 0,-18 0,18 0,35 0,-18 0,19 0,-54 0,18 0,-18 0,-35-17,18 17,-1 0,1 0,0 0,17 0,0 0,1 0,-19 0,1 0,35 0,-18-18,0 18,1 0,-1 0,-18 0,1 0,0 0,-1 0,1 0,0 0,-1 0,19-18,-19 18,1 0,0 0,-1-17,1 17,-1 0,1 0,17 0,1 0,-19 0,1 0,0 0,-1 0,1 0,35 0,0-18,17 1,-35 17,18-18,-17 18,-19 0,1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8T14:53:36.6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758 10989,'18'0,"35"0,0 18,0-18,-18 17,18-17,-18 0,-17 0,35 0,-18 18,-17-18,35 0,-36 0,1 0,0 0,-1 0,19 0,-1 0,0 0,-17 0,17 0,-17 0,-1 0,54 0,-18 0,-18 18,18-18,0 17,0-17,-36 18,19-18,-1 17,-17-17,-1 0,1 0,17 0,-17 0,-1 0,19 0,-19 18,1-18,17 0,-17 0,0 18,17-18,0 17,0-17,-17 0,35 0,-18 18,-17-18,17 0,-17 0,-1 0,1 0,0 0,17 0,0 0,1 0,16 0,-34 0,17 18,1-18,-19 0,19 0,-19 0,18 0,1 0,-19 0,1 0,0 0,17 0,-17 0,-1 0,19 0,-19 0,18 0,1 0,-1 0,-17 0,-1 0,1 0,0 0,-1 0,1 0,-1 0,1 0,0 0,17 0,-17 0,17 0,18 0,-18 0,0 0,1 0,-1 0,-17 0,17 0,-17 0,-1 0,1 0,17 0,0 0,1 0,-1 0,-17 0,-1 0,1 0,-1 0,1 0,0 0,-1 0,1 0,0 0,-1 0,19 0,-19 0,18 0,1 0,-1 0,18 0,-18 0,1 0,-1 0,-18 0,19 0,-1 0,-17 0,-1 0,1 0,0 0,17 0,0 0,0 0,1 0,-19 0,19 0,-19 0,1 0,17 0,0 0,-17 0,0 0,17 0,-17 0,17 0,-17 0,-1 0,36 0,-35 0,17 0,-17 0,17 0,18 0,-36 0,19 0,-19 0,36 0,-17 0,-1 0,0 0,0-18,-17 18,17 0,18 0,-35 0,0 0,17 0,-18 0,1 0,17 0,18 0,-35 0,17 0,0 0,-17 0,17 0,1 0,34 0,-35 0,54 0,-72 0,54 0,-53 0,17 0,0 0,0 0,-17 0,17 0,1 0,-19 0,1 0,-1 0,1 0,35 0,0 0,0 0,0 0,0 0,-18 0,0 0,1 0,-19 0,1 0,-1 0,19 0,-19 0,1 0,17 0,18 0,-35 0,17 0,-17 0,17 0,0 0,1 0,-1 0,18 0,0-18,0 18,0 0,-1 0,1 0,0 0,-17 0,-1 0,0 0,-17 0,17 0,-17 0,17 0,0 0,0 0,1 0,-1 0,0 0,1 0,-1 0,0 0,18-17,-35 17,17 0,0 0,-17 0,17 0,-17 0,17 0,18 0,-35 0,17 0,0 0,-17 0,17 0,-17 0,-1 0,1 0,0 0,17 0,-17 0,17 0,-17 0,17-18,0 18,0 0,1 0,-1 0,-17 0,-1 0,18 0,1 0,-1 0,18 0,-18 0,36 0,-18 0,0 0,17 0,-17 0,-18 0,1 0,17 0,-36 0,18 0,18 0,-35 0,17 0,36 0,-18 0,0 0,17 0,-17 0,0 0,18 0,-36 0,35 0,1 0,-18 0,0 0,17 0,-34 0,-19 0,19 0,-19 0,1 0,0 0,17 0,0 0,0 0,36 0,-18 0,-18 0,0 0,1 0,-19 0,1 0,0 0,-1 0,1 0,17 0,-17 0,-1 0,36 0,-35 0,17 0,1 0,-1 0,18 0,0 0,-18 0,35 0,-34 0,-1 0,0 0,-17 0,0-18,-1 18,1 0,-1 0,1-17,0 17,-1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06:21:50.9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600 9084,'17'0,"19"0,-19 0,1 0,35 0,-36 0,36 0,-17 0,-1 0,0 0,-17 0,-1 0,1 0,0 0,-18 18,17-18,1 0,0 0,-1 0,1 0,0 0,-1 0,1 0,0 0,-1 0,1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15:09:48.1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2346 17216,'18'0,"-1"0,1 0,0 0,-1 0,1 0,35 0,35 0,-18 0,19 0,-1 0,-35 0,35 0,-35 0,17 0,19 0,-19 0,18 0,-17 17,-1-17,-34 0,-1 18,18-18,-18 0,1 0,16 17,-16-17,17 0,0 0,-18 0,18 0,-18 0,0 0,36 0,-18 0,0 0,35 0,-18 0,36-17,-53 17,18 0,-1 0,-17-18,0 18,0 0,0 0,-35 0,35 0,-18 0,0 0,36 0,-18 0,-1 0,1 0,0 0,-17 0,16 0,-16 0,-1 0,0 0,18 0,-35 0,17 0,18 0,-35 0,35 0,17 0,-17 0,159 0,-142 0,54 0,-54 0,19 0,-54 0,0 0,-17 0,52 18,-34-18,-19 17,18-17,1 0,-19 0,19 18,17 0,-36-18,36 17,0-17,-35 0,35 0,0 0,-18 0,18 18,0-18,17 0,-35 0,2329 88,-2346-88,-1-17,1-1,0 18,-1 0,19 0,-19 0,36-18,0 18,0 0,0 0,17 0,1 0,17 0,-17 0,-18 0,17 0,-17 0,-18 0,18 0,-17 0,-1 0,18 0,-18 0,18 0,0-17,0-1,0 0,-18 18,0 0,18 0,-35 0,-1 0,1 0,17 0,-17 0,0-17,17 17,-17 0,17 0,0 0,-17 0,17 0,18 0,-35 0,35 0,-1 0,-16 0,52 0,124 0,-89 0,106 0,-105 0,140 0,-158 0,159 0,-177 0,124 0,-142 0,71 0,-88 0,35 0,-52 0,-1 0,-17 0,35 0,-36 0,19 0,-1 0,-18 0,36 0,-17 0,-19 0,19 0,-19 0,18 0,-17 0,17 0,18 0,-35 0,35 0,0 0,-18 0,18 0,18 17,-1-17,-35 0,36 0,-18 0,-36 18,36-18,-17 0,-1 0,0 0,-17 0,35 0,-18 0,18 0,-18 0,18 0,-35 0,-1 0,1 0,0 0,-1 0,19 0,-1 0,18 0,-36 0,19 0,-1 0,-17 0,52 0,1 0,-1 0,19 18,-1-18,0 0,-35 0,-18 0,0 0,-17 0,0 0,-1 0,1 0,0 0,17 0,-18 0,1 0,0 0,-1 0,1 0,0 0,-1 0,1 0,35 0,17 0,1 0,-36-18,18 18,0-18,-35 18,17 0,0-17,-17 17,0 0,-1 0,1 0,-1 0,19 0,-1 0,0-18,1 18,-19 0,1 0,0 0,17 0,0 0,-17 0,17 0,0 0,-17 0,0 0,17 0,-18 0,19 0,-1 0,0 0,18 0,0 0,-35 0,17 0,-17 0,-1 0,19 0,-19 0,1 0,0 0,-1 0,1 0,-1 0,1 0,0 0,-1 0,36 0,-35 0,123 0,-70 18,70-18,-88 0,0 0,-36 0,18 0,-17 0,70 0,-35 0,-18 0,-17 0,35 0,-35 0,-1 0,1 0,0 17,-1-17,18 0,1 0,34 0,19 0,-19 0,18 0,-52 0,16 0,1 0,-35 0,0 0,17 0,-17 0,-1 0,1 0,-1 0,19 0,-1 0,0 0,-17 0,0 0,-1 0,1 0,0 0,17 0,0 0,0 0,1 0,-1 0,-17 0,-1 0,18 0,1 0,-19 0,36 0,0 0,18 0,-18 0,0 0,0 0,-36 0,1 0,-1 0,1 0,0 0,-1 0,1 0,17 0,-17 0,17 0,-17 0,-1 0,1 0,0 0,-1 0,1 0,0 0,-1 0,1 0,17 0,0 0,-17 0,0 0,17 0,-17 0,35 0,-18 0,-17 0,17 0,-18 0,1 0,0 0,-1 0,1 0,0 0,17 0,18 0,0 0,-18 0,18 0,0-17,-36 17,19 0,-19-18,1 18,0 0,35 0,0 0,-1 0,19 0,0 0,-19 0,19 0,-36 0,-17 0,17 0,0 0,1 0,-19 0,19 0,-19 0,1 18,0-18,-1 0,1 0,0 0,-1 0,18 0,-17 0,0 0,-1 0,1 0,0 0,17 0,-17 0,-1 0,1 0,-1 0,1 0,0 0,-1 0,1 0,17 0,-17 0,0 0,-1 0,1 0,-1 0,1 0,0 0,-1 0,1 0,0 0,-1 0,1 0,0 0,17 17,-17-17,-1 0,1 0,-1 0,1 36,0-36,-18 35,0-17,0-1,-18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16:18:58.5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22895 5062,'18'0,"35"0,0 18,-18-18,36 18,-1-18,18 17,-17-17,-18 18,0-18,-18 0,-17 0,-1 0,19 0,-19 0,1 0,-1 0,1 0,0 0,-1 18,1-18,0 0,-1 0,1 0,0 0,17 0,-18 0,1 0,0 0,-1 0,1 0,0 0,-1 0,1 0,0 0,-1 0,1 0,0 0,-1 0,1 0,-1 0,1 0,0 0,-1 0,1 0,0 17,-1-17,1 0,0 0,-1 0,1 0,-1 0,1 0,0 0,-1 0,1 0,0 0,-1 0,1 18,0-18,-1 0,1 0,-1 0,1 0,0 0,-1 0,1 0,-18 17,35-17,-17 0,17 0,-35 18,18-18,0 0,-1 0,1 0,-1 0,-17 18,18-18,0 0,-1 0,1 0,-18 17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16:19:05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7338 6050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9T16:19:29.5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882 6121,'70'0,"-52"0,35 0,18 0,17 0,35 17,1 19,-36-19,53 19,-53-36,-52 0,16 17,-16-17,-19 0,19 0,-1 0,0 0,-17 0,-1 0,19 0,-19 0,1 0,0 0,-1 0,1 0,35 0,-36 0,19 0,-1 0,-17 0,35 0,-36 0,1 0,0 0,-1 0,1 0,-1 0,1 0,17 0,1 0,17 0,-18 0,0 0,18 0,-35 0,17 0,-17 0,-1 0,1 0,-1 0,1 0,17 0,-17 0,17 0,1 0,-19 0,19 0,-1 0,0 0,0 0,-17 0,0 0,17 0,0 0,-17 0,-1 0,1 0,17 0,-17 0,0-17,-1 17,19 0,-1 0,-35-18,17 18,1 0,0-18,-1 18,19 0,34-17,-52 17,17-18,0 18,-17 0,0 0,17 0,0 0,-17 0,17 0,-17 0,35 0,0 0,-36 0,19 0,-1 0,0 0,-17 0,17 0,0 0,-17 0,35 0,-18 0,0 0,1 0,17 0,-36 0,19 0,-1 0,0 0,-17 0,-1 0,1 0,0 0,-1 0,1 0,0 0,-1 0,1 0,-1 0,1 0,0 0,17 0,-17 0,-1 0,1 0,0 0,-1 0,1 0,0 0,-1 0,1 0,-1 0,19 0,-19 0,1 0,17 18,1-18,-1 0,18 0,-36 0,19 0,-19 0,19 0,-1 0,0 0,-17 0,-1 0,19 0,-19 0,19 0,-19 0,19 0,-19 0,1 0,-1 17,1-17,0 0,-1 0,19 0,-1 0,0 0,0 0,-17 0,17 0,1 0,-1 0,-17 0,-1 0,18 0,-17 0,17 0,-17 0,0 0,17 0,-17 0,17 0,0 0,-17 18,-1-18,1 0,0 0,17 0,-17 0,17 0,18 0,-18 0,18 0,0 0,-18 0,18 0,0 18,-18-18,1 0,17 0,-36 0,36 0,-18 17,1-17,17 0,-1 0,-34 0,35 0,0 0,-35 0,34 0,1 0,-17 0,17 0,0 0,-36 0,36 0,-18 0,-17 0,35 0,-35 0,17 0,18 0,-36 0,36 0,0 0,-18 0,-17 0,0 0,17 0,0 0,-17 0,0 18,-1-18,1 0,0 0,-1 0,1 0,-1 0,1 0,0 0,-1 0,1 0,17 0,1 0,-1 0,0 0,0 0,1 0,-1 0,0 0,0 0,18 0,-17 0,17 0,17 0,-35 0,18 0,-17 0,-1 0,0 0,0 0,-17 0,17 0,1 0,-19 0,1 0,0 0,-1 0,18 0,-17 0,17 0,1 0,-19 0,36 0,-35 0,52 0,-34 0,34 0,1 0,-54 0,54 0,-53 0,52-18,-35 18,54 0,-54 0,-17 0,17 0,-17 0,34-17,-16 17,-1-18,18 18,0-18,17 1,19-1,-37 0,19 18,-36 0,1 0,-1 0,-17 0,-1 0,1 0,-1 0,19 0,-19 0,19 0,-19 0,1 0,0 0,-1 0,1 0,-1 0,54 0,17 0,0 0,1 0,-1 0,0 0,-17 0,17 0,-18 0,1 0,-36 0,36 0,-1 0,1 0,-18 0,17 0,-17 0,-18 0,1 0,17 0,-36 0,19 0,-19 0,36 0,-18 0,-17 0,0 0,17 0,0 0,-17 0,0 0,-1 0,1 0,-1 0,1 0,0 0,17 0,-17 0,-1 0,1 0,0 0,-1 0,1 0,-1 0,1 0,0 0,-1 0,19 0,-19 0,19 0,-1 0,-18 0,19 0,-19 0,19 0,-1 0,-17 0,17 0,-17 0,17 0,-18 0,19 0,-1 0,-17 0,35 0,-1 0,1 0,0 0,0 0,0 0,18-17,-18 17,0 0,-1 0,1 0,18 0,-36 0,18 0,-18 0,-17 0,17 0,18 0,-35 0,17 0,-17 0,17 0,0 0,-17 0,17 0,-17 0,35 0,-18 0,-17 0,17 0,18 0,-18 0,-17 0,-1 0,1 0,0 0,-1 0,1 0,0 0,-1 0,1 0,0 17,-1-17,1 0,-1 0,1 0,0 0,-1 0,1 0,-18 18,0 17,18-35,-18 18,17-18,36 0,0 0,-35 0,17 0,0 0,-17 0,0 0,-1 0,1 0,0 0,-1 0,1 0,-1 0,1 0,0-18,-1 18,19 0,-19 0,19 0,-1 0,-18 0,1 0,0 0,-1 0,1 0,0 0,-1 0,19 0,-19 0,19 0,-19 0,1 0,-1 0,1 0,0 0,-1 0,1 0,0 0,-1 0,1 0,17 0,-17 0,35 0,-18 0,0 0,18 0,-18 0,1 0,-1 0,-17 0,35 0,0 0,17 0,-17 0,35 0,0 0,18 0,-18 0,-35 0,18 0,-18 0,-36 0,19 0,-19 0,1 0,0 0,-1 0,1 0,0 0,17-17,0 17,0 0,1 0,-19 0,36 0,-18 0,-17 0,0 0,-1-18,1 18,17 0,-17 0,0-18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0T02:00:45.8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2064 8149,'17'0,"36"0,-17 0,34 0,-17 0,0 0,18 0,-1 18,1-18,17 0,-18 0,19 0,-37 0,37 0,-1 0,-18 0,-17 0,18 0,-53 0,34 0,-34 0,0 0,-1 0,1 0,0 0,-1 0,1 0,0 0,-1 0,18 0,-17 0,17 0,-17 0,17 0,1 0,-1 0,-17 0,-1 0,18 0,-17 17,17-17,-17 0,0 0,-1 0,1 0,17 0,-17 0,17 0,0 18,36-18,-36 0,53 18,-35-18,-17 0,-19 17,36-17,0 0,-35 0,35 0,0 18,-18-18,18 0,0 18,-36-18,36 0,-18 0,1 0,-1 17,0-17,1 0,-1 0,0 0,-17 0,35 0,-36 0,1 0,17 18,-17-18,0 0,17 0,-18 0,19 0,-1 0,0 0,1 0,-19 18,1-18,35 0,-36 0,1 0,0 0,17 0,0 0,1 17,-1-17,-18 0,19 0,17 0,-36 0,36 0,-18 0,1 0,17 0,-18 0,0 0,0 0,1 0,-19 0,36 0,-35 0,17 0,1 0,-19 0,18 0,-17 0,17 0,18 0,-35 0,35 0,-18 0,-17 0,17 0,0 0,1 0,-1 0,53 0,-70 0,70 0,-53 0,53 0,-70 0,17 0,1 0,-19 0,18 0,1 0,-1 0,0 0,1 0,-1 0,18 0,-36 0,19 0,-1 0,0 0,1 0,-19 0,36 0,-35 0,17 0,0 0,1 0,-1 0,18 0,-36 0,19 0,-19 0,36 0,-18 0,-17 0,17 0,18 0,-35 0,35 0,-35 0,34 0,-16 0,-1 0,0 0,18 0,-18 0,1 0,17 0,-18 0,0 0,-17 0,17 0,0 0,-17 0,35 0,-18 0,-17 0,17 0,0 0,1 0,17 0,-36 0,36 0,-18 0,-17 0,35 0,35 0,-35 0,35 0,-52 0,87-17,-88 17,18 0,0 0,-18 0,18 0,0 0,-35 0,35 0,0 0,-18 0,18 0,0 0,-18 0,18 0,-18 0,1 0,-1 0,18 0,-36 0,19 0,-1 0,0 0,18 0,-35 0,17 0,18 0,-18 0,1 0,-19 0,19 0,16 0,-34 0,35 0,0 0,-18 0,36 0,-18 0,0 0,17 0,-17 0,0 0,-18 0,18 0,-18 0,1 0,17 0,-18 17,0-17,0 0,1 0,-1 0,0 0,1 0,-1 0,0 0,-17 0,-1 0,19 0,-1 0,-17 0,17 0,-17 0,-1 0,1 18,-1-18,19 0,-1 0,-17 0,17 0,0 0,0 0,1 0,-19 0,19 0,-19 0,19 0,-1 0,0 0,0 0,-17 0,35 0,-18 0,1 0,-1 0,18 0,-36 0,19 0,17 0,-36 0,36 0,-18 0,18 0,0 0,0 0,-18 0,18 0,-35 0,35 0,-18 0,0 0,-17 0,0 0,17 0,18 0,-35 0,17 0,0 0,-17 0,35 0,-18 0,-17 0,17 0,-18 0,19 0,-1 0,18-18,-18 18,-17 0,0 0,17-17,-18 17,36 0,-35 0,35 0,-35 0,17 0,0 0,0 0,-17 0,0 0,17 0,-17 0,-1 0,18-18,1 18,-1 0,0 0,-35-18,36 18,-19 0,19 0,-1 0,-18 0,1 0,0 0,17 0,0 0,-17 0,17 0,-17 0,35 0,-18 0,-17 0,35 0,-18 0,-18 0,19 0,-19 0,19 0,17 0,-36-17,19 17,-1 0,0 0,0 0,-17 0,17 0,1 0,-19 0,1 0,-1 0,19 0,-1 0,-17-18,17 18,0 0,-17 0,17 0,-17 0,17 0,0 0,-17 0,17 0,1 0,-1 0,-18 0,72 0,-54 0,-17 0,70 0,-53 0,0 0,-17 0,17 0,-17 0,-1 0,19 0,-19 0,19 0,-19 0,19 0,-19 0,1 0,17 0,0 0,-17 0,17 0,1 0,-1 0,-17 0,17 0,0 0,-17 0,17 0,0 0,1 0,-19 0,1 0,17 0,-17 18,17-18,0 0,-17 0,0 0,17 0,0 0,-17 0,17 0,0 0,-17 0,17 0,-17 0,17 0,0 0,-17 0,17 0,-17 0,0 0,17 0,0 0,-17 0,-1 0,1 0,0 0,-1 0,19 0,-19 0,36 0,-35 0,52 0,-52 0,35 0,-35 0,17 0,0 0,-17 0,-1 0,19 0,-19 0,1 0,17 0,1 0,-19 0,1 0,-1 0,1 0,0 0,-1 0,1 0,0 0,-1 0,1 0,0 0,-1 17,1-17,0 0,-1 0,18 0,1 18,-19-18,36 0,-17 0,-19 0,18 0,1 0,-1 0,-17 0,-1 0,1 0,0 0,-1 0,1 0,-1 0,19 0,-19 0,1 0,0 0,-1 0,1 0,17 0,-17 0,0 0,-1 0,1 0,-1 0,1 0,0 0,-1 0,19 0,17 0,-36 0,1 0,-1 0,1 0,17 0,-17 0,0 0,-1 0,1 0,17 0,0 0,-17 0,17 0,-17 0,0 0,-1 0,1 0,0-18,17 18,-17-17,17-1,0 0,-17 18,-1 0,1 0,0 0,17 0,-17 18,17-18,0 0,-17 0,-18 18,35-18,-17 17,17-17,-17 18,-1-18,18 0,-17 18,0-18,17 0,-17 0,-1 0,1 0,0 17,-1-17,1 0,17 0,-17 0,-1 0,1 18,0-18,-1 0,1 0,0 0,-1 0,1 0,0 0,-1 0,1 0,-1 0,1 0,0 0,17 0,0 0,18 0,-18 0,-17 0,0 0,-1 0,1 0,0 0,-1 0,19 0,-19 0,1 0,0 0,-1 0,1 0,-1 0,19 0,-19 0,1 0,0 0,-1 0,1 0,0 0,-1 0,1 0,-1 0,1 0,0 0,-1 17,1 1,0-18,-1 0,1 0,0 0,-1 0,-17 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0T02:00:52.2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9013 9296,'36'0,"-19"0,36 0,-35 0,0 0,17 0,-18 0,19 0,-1 0,-17 0,-1 0,1 0,17 0,-17 0,17 0,-17 0,-1 0,1 0,0 0,-1 0,1 0,0 0,-1 0,1 0,0 0,-1 0,1 0,-1 0,1 0,0 0,17 0,18 0,-18 17,0-17,1 0,-1 0,-17 0,-1 0,19 0,-19 0,1 0,0 0,17 0,-18 0,-17 18,36-18,-19 0,1 0,0 0,-1 0,19 0,-19 0,1 0,-1 0,1 0,17 0,-17 18,0-18,17 0,-17 0,17 0,-18 0,1 0,0 0,-1 0,19 0,-19 0,1 0,0 0,17 0,-17 0,17 0,0 0,18 0,0 0,-18 0,0 0,1 0,-19 0,1 0,17 0,-17 17,0-17,-1 0,1 0,-1 0,19 0,-1 0,0 0,-17 0,17 0,1 0,-19 0,18 0,-17 0,0 0,-1 0,1 0,0 0,-1 0,1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0T02:00:57.4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794 10195,'0'-17,"17"17,1 0,17 0,18 0,-18 0,18 0,18 0,0-18,-19 18,1 0,18 0,-1 0,-34 0,17 0,0 0,-18 0,18 0,-36 0,72 0,-54 0,53 0,-53 0,18 0,-17 0,52 0,-53 0,-17 0,35 0,-36 0,18 0,1 0,-1 0,0 0,1 0,-19 0,19 0,-1 0,0 0,0 0,-17 0,17 0,1 0,-1-18,0 18,-17 0,35 0,-18 0,0 0,0 0,-17 0,17 0,1 0,-19 0,1 0,0 0,35 0,-18 0,-18 0,36 0,0 0,-17 0,34 0,1 0,-18 0,17 0,1 0,-18 0,0 0,-1 0,-16 0,-1 0,0 0,-17 0,17 0,0 0,-17 0,17 0,-17 0,17 0,18 0,-35 0,17 0,0 0,-17 0,17 0,18 0,-35 0,35 0,-36 0,36 0,-35 0,0 0,-1 0,1 0,0 0,-1 0,1 0,-1 0,1 0,0 0,-1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0T02:01:14.6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1817 12153,'35'0,"53"0,-52 0,122 0,-70 0,-17 0,17 0,-17 0,-1 0,1 18,-36-18,36 17,-1-17,-34 0,16 0,1 0,0 18,-17-18,17 0,-18 0,-18 0,36 0,-35 0,35 0,-18 0,0 18,18-18,-17 0,-19 0,1 0,0 0,-1 0,1 0,-1 0,1 0,0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0T02:01:18.9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13917 12118,'18'0,"35"18,0-1,-1 1,37-1,-19-17,18 0,1 18,-1-18,0 0,-17 0,17 0,-18 0,1 18,-18-18,17 0,-34 0,-1 0,18 0,-18 0,0 0,1 0,-1 0,-17 0,17 0,-18 0,54 0,-36 0,1 0,-1 0,18 0,-18 0,0 0,18 0,-35 0,17 17,18-17,-18 0,36 0,-1 0,19 0,-1 0,0 0,36 0,17 0,-53 0,35 0,1 0,-36 0,18 18,0-18,-36 0,18 0,1 0,-19 0,18 0,1 0,-1 0,0 0,18 0,-53 0,17 0,1 0,-36 0,18 0,0 18,-35-18,34 0,1 0,-35 0,17 0,1 0,-1 0,0 0,-17 0,17 0,18 0,-18 0,18 0,18 17,-1-17,-17 0,18 0,-1 0,18 0,-17 18,-36-18,18 0,18 0,-18 0,0 0,17 0,1 0,-18 0,105 0,-105 0,88 0,-105 0,87 0,-70 0,53 0,-88 0,34 0,1 0,0 0,-35 0,17 0,18 0,0 0,0 0,18 0,-19-18,19 18,0 0,-36 0,35 0,-17 0,18 0,-36 0,36 0,-18 0,-18 0,18 0,0 0,-18 0,0 0,18 0,-18 0,1 0,17 0,-36 0,36-17,-18 17,-17 0,17 0,1 0,-19 0,1 0,17 0,-17 0,17-18,0 18,1 0,17 0,-18 0,-17 0,17 0,-18 0,1 0,0 0,-1 0,1 0,0 0,-1 0,1 0,0 0,-1 0,36 0,-18 0,71 0,-35 0,70 0,-106 0,0 0,-35-18,18 18,0 0,-1 0,1 0,0 0,-1 0,1 0,0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8T14:53:41.8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14870 11024,'35'0,"-18"0,1 0,17 0,-17 0,0 0,-1 0,19 0,-19 0,1 0,0 0,-1 0,1 0,17 0,-17 0,-1 0,19 0,-19 0,19 0,16 0,1 0,-17 0,34 0,-52-17,35 17,0 0,-36 0,36 0,-35 0,0 0,-1 0,1 0,17 0,-17 0,-1 0,19 0,-19 0,19 0,-1-18,-18 18,1 0,0 0,-1 0,1 0,17 0,-17 0,35 0,0 0,-18 0,18 0,-18 0,1 0,-19 0,1 0,-1 0,1 0,0 0,-1 0,19 0,-19 0,1 0,17 0,-17 0,17 0,-17 0,-1 0,1 0,0 0,-1 0,1 0,0 0,-1 0,1 0,-1 0,19 0,-19 0,1 0,0 0,-1 0,1 0,0 0,-1 0,1 0,0 0,-1 0,18 0,-17 0,0 0,-1 0,1 0,0 0,-1 0,19 0,-19 0,1 0,-1 0,1 0,0 0,-1 0,1 0,0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0T02:01:37.7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8079 13159,'35'0,"0"0,18 0,18 0,17 0,35 0,1 0,-18 0,17 0,1 0,-36 0,0 0,0 0,18 0,-18 0,0 0,1 0,-1 0,-18 0,18 0,1 0,-19 0,18 17,-17-17,-18 0,0 0,0 18,17-18,1 0,-18 0,106 0,-71 0,106 0,-159 0,88 0,-87 0,17 0,-36 0,36 0,0 0,18 0,-36 0,36 0,-19 0,1 0,0 0,-17 0,-1 0,0 0,-17 0,17 0,18 0,18 0,-36 0,35 0,1 0,-18 0,0 0,0 0,-18 0,18 0,-18 0,0 0,18 0,-17 0,17 0,-1 0,1 0,-35 0,35 0,0 0,-36 0,36 0,0 0,-17 0,34 0,-17 0,0 0,18 0,-1 0,1 0,-18 0,-1 18,19-18,-53 0,35 0,-18 0,0 0,0 0,1 0,-19 0,19 0,-1 0,0 0,0 0,1 0,-1 0,0 17,1-17,-1 0,-18 0,72 0,-36 18,141-18,-141 0,105 0,-105 0,18 0,-54 0,36 17,-17-17,-19 0,18 0,18 0,-35 0,35 0,0 0,-35 0,34 0,-16 0,-19 0,19 0,-1 0,-17 0,-1 0,18 0,-17 0,17 0,-17 0,0 0,17 0,-17 0,17 0,0 0,-17 0,17 0,0 0,18 0,-17 0,-1 0,35 0,1 0,-36 0,18 0,-18 0,1 0,-19 0,1 0,17 0,-17 0,17 0,0 0,-17 0,35 0,-35 0,35 0,-18 0,-18 0,19 0,17 0,-36 0,19 0,-19 0,1 0,17 0,0 0,1 0,-19 0,1 0,17 0,0 0,1 0,-19 0,54 0,-53 0,-1 0,19 0,-19 0,18 0,-17 0,0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0T02:05:20.7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13776 17798,'18'0,"-1"0,71 0,-52 0,-1 0,0 0,1 0,-19 0,54 0,-36 0,-17 0,35 0,-36 0,18 0,1 0,-19 0,36 0,-17 0,-1 0,-17 0,17 0,0 0,0 0,1 0,-1 0,-17 0,34 0,-16 0,-19 0,19 0,-1 0,0 0,0 0,1 0,-19 0,19 0,-1 0,0 0,-17 0,0 0,34 0,-34 0,17 0,-17 0,0 0,17 0,-17 0,17 0,-18 0,19 0,-1 0,-17 0,35 0,-1 0,-34 0,17 0,18 0,-17 17,-19-17,1 0,0 0,-1 0,18 0,-17 0,17 0,-17 0,0 0,17 0,-35 18,35-18,-17 0,-1 0,1 0,0 0,-1 0,1 0,0 0,-1 0,1 18,0-18,-1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1T08:59:10.9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1005 12718,'18'0,"17"0,1 0,-1 0,0 0,18 0,0 0,-18 0,36 0,-1 0,-34 0,34 17,-17-17,0 0,-18 0,18 0,0 0,-18 0,18 0,-17 18,-19-18,36 0,-35 0,-1 0,1 0,0 0,-1 18,1-18,0 0,17 0,-17 17,-1-17,1 0,-1 0,19 0,34 18,-52-1,35-17,-18 0,0 0,1 0,-1 0,-17 0,-1 0,1 0,-18 18,18-18,-1 0,1 0,17 0,-17 0,17 0,0 0,-17 0,0 0,-1 0,1 18,17-18,-17 0,-1 0,19 0,-19 0,1 0,0 0,-1 0,1 0,0 0,-1 0,1 0,-1 17,1-17,0 0,-1 0,1 0,0 0,17 0,0 0,0 0,-17 0,0 0,-1 0,1 0,0 0,-1 0,1 0,0 0,-1 0,1 0,-1 0,1 0,0 0,-1 0,1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2T13:11:33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19156 10037,'0'17,"0"160,0-89,0 53,0-18,0 18,0 36,0-54,0 1,0-1,0-17,0 0,0-18,0 0,0-17,0-18,0 0,0 17,0-52,0 105,0-70,0 88,0-70,17 70,-17-70,0 52,18-52,-18 193,0-176,53 177,-35-142,-1 54,-17-71,18-18,-18-18,18 1,-18-36,0 36,17-1,1-17,-1 0,-17 18,0-36,18 36,-18-18,18 105,-18-105,17 18,1-1,-18 1,0 17,18 0,-1 0,-17-17,18 0,-18-19,0-16,0 17,0-18,0-17,0-1,0 1,0-1,0 1,0 0,0-1,0 19,0 17,0-18,0 0,-18 0,18 1,-17-19,17 1,0 0,0-1,0 1,0 0,-18-18,18 17,0 1,0-1,0 19,-18-19,18 1,18-18,35 0,-35 0,17 0</inkml:trace>
  <inkml:trace contextRef="#ctx0" brushRef="#br0" timeOffset="1123.6543">19138 10001,'-17'0,"-1"18,18 0,0-1,-18 18,-17 1,17 34,1 1,-19-18,19 0,-1-36,18 36,-17-53,17 35,0-17</inkml:trace>
  <inkml:trace contextRef="#ctx0" brushRef="#br0" timeOffset="1752.1023">19226 10037,'18'0,"0"0,-1 35,-17-18,36 1,-19 17,1-17,-1 17,19 1,17-1,-18 18,18 17,-18-52,-35 17,18 0,-1-35</inkml:trace>
  <inkml:trace contextRef="#ctx0" brushRef="#br0" timeOffset="4280.3941">19562 16104,'17'0,"18"0,18 0,18-17,17-1,53 18,-17-18,34 1,-16 17,16-18,-34 18,17 0,-71 0,19 0,-1 0,35 0,18 0,18 0,-18 0,36 0,-1 0,-17 0,-18 0,18 18,-71-18,-35 0,-36 0,19 0,-19 0,19 17,17-17,-36 0,54 18,-18-18,-18 0,35 0,1 0,0 0,-19 0,19 0,-18 0,0 18,-35-18,17 0,0 0,18 0,0 0,-35 0,-1 0,18 0,-17 0,0 0,17 17,0-17,53 0,-17 0,-18 0,0 0,0 0,-18 0,18 0,0 0,-35 0,34 0,19 0,-53 0,17 0,-17 0,-1 0,1 0,-1 0,1 0,0 0,-1 0,19 0,-19 0,1 0,0 0,-1 0,19 0,-1 0,18 0,0 0,0 0,-18 0,-18 0,1-17,0 17,-1 0,36-18,71-17,-71 17,53-17</inkml:trace>
  <inkml:trace contextRef="#ctx0" brushRef="#br0" timeOffset="5575.6226">24888 15716,'0'0,"0"18,18-18,0 0,-1 0,1 18,0-18,-1 17,1 1,17-1,-17 1,17 0,0-1,-17-17,-18 18,18-18,-1 0,1 0,17 18,1-18,-19 0,1 0,-18 17,17 1,-17 0,18-1,35 18,-35 1,17-1,-53-35,1 0,-19 35,19-17,-36 17,0-17,18-1,35 1,-18 0,18-1,-18-17,18 18,0 0,-17 17,-1-35,18 18,0-1,-18-17</inkml:trace>
  <inkml:trace contextRef="#ctx0" brushRef="#br0" timeOffset="12730.3914">19438 16104,'-18'0,"1"0,-1 0,0 0,-17 0,0 0,17 0,-35 0,18 0,-18 18,18-18,-18 18,18-18,17 17,0-17,1 0,-1 0,1 0,-1 0,0 0,1 0,-19 0,19 0,-1 0,0 0,-17 0,17 0,1 0,-1 0,-17 0,0 0,-1 18,19-18,-1 0,0 0,-17 0,18 0,-19 0,-17 0,18 0,-35 0,-1 0,0 0,36-18,0 18,0 0,-1 0,19-17,-1 17,0 0,1 0,-1 0,-17 0,-36 0,-17 0,-18 0,0 0,18-18,18 18,52 0,-17 0,17 0,0 0,1 0,-1 0,-35 0,-17 0,17 0,-35 0,-18-18,18 18,17 0,36 0,-36-17,36 17,17 0,-17 0,17 0,-35 0,1 0,-1 0,-18 0,0 0,-17 17,18-17,-1 18,18-18,36 0,-1 18,0-18,1 0,-19 0,19 0,-54 0,18 0,18 0,-18 0,0 0,36 0,-1 0,0 0,1 0,-1 0,0 0,1 0,-1 0,0 0,1 0,-1 0,-17 0,-18 0,35 0,-17 0,-18 0,36 0,-19 0,19 0,-1 0,0 0,1 0,-1 0</inkml:trace>
  <inkml:trace contextRef="#ctx0" brushRef="#br0" timeOffset="15207.8132">19403 16140,'0'17,"0"54,0-1,0 19,0-1,0 0,0 35,0-34,0-19,0 1,0-18,0-36,0 19,0-1,0 18,0-18,0-17,0-1,0 1,0 17,0-17,0 17,17 36,-17 17,18-18,-18-17,0 36,0-54,18 18,-18 0,0-36,0 19,0-19,0 1,0 17,17 0,-17 1,0-1,18-17,-18 17,0-18,0 1,0 0,0-1,0 19,0 17,0 0,0 17,0 1,0 17,0-18,0-17,0 18,0-18,0-36,0 19,0-19,0 19,0-19,0 1,0 0,0-1,18-17</inkml:trace>
  <inkml:trace contextRef="#ctx0" brushRef="#br0" timeOffset="20792.5952">19438 16051,'18'0,"52"-70,-34 35,-1-1,0 19,18-19,-18-17,18 1,0-1,18 0,-36 0,35 0,1-18,-18-17,18 35,-36 0,0 36,0-36,1 0,17 18,-18-18,0 0,18 17,-35 1,17 0,-17 0,17-18,0 35,0-35,1-17,34-19,-17 36,-18-17,18 17,-17 18,-1-36,18 18,-18 0,0 18,1-18,17 18,-18 17,0-35,0 0,1 0,17 18,0-35,35-1,-18-17,18 35,-17-35,0 17,-54 36,71-36,-70 18,17 18,89-53,-71 53,88-89,-106 71,89-70,-54 70,71-71,-70 72,88-90,-71 89,0-88,-53 106,106-124,-88 89,141-160,-88 160,0-18,-36-18,-17 0,18 36,-36 17,-17 0,35 0,-18-18,0 18,18 18,0-53,18 17,-1 18,-17 0,0 18,-18 0,-17-18,17 18,1 17,-19-17,19-1,-19 1,-17 18,35 17,-35-18,18 0</inkml:trace>
  <inkml:trace contextRef="#ctx0" brushRef="#br0" timeOffset="29905.1668">19491 16192,'-18'0,"1"0,-1-17,18-1,-35-17,17 17,0 1,-17-36,-35 0,17-35,-35 35,52 0,1 18,17-18,-17 17,0-17,17 18,-17 17,17-17,1 0,-19-18,1 35,17-17,1 17,17 1,-18 17,18-18,-18-17,1 17,-18-17,-1 17,19-35,-19 1,1-1,0 35,17-17,-35-18,36 17,-19-16,1 16,0 1,0-18,-18 0,17 0,19 0,-19 18,19 0,-19-18,1 18,0 17,17-35,-17 18,-18-18,35 18,-17 17,35 0,-35-17,17 0,1 17,17-35,-36 36,1-36,0 0,0 17,17 19,0-18,-17-18,0 17,-1 1,19 17,-1-35,18 18,-18 18,1-1,17-17,-35 17,17-35,-17 0,17 0,-17 0,-1-17,1 52,0-17,17 0,1-1,-1 1,0 0,1-1,-1 1,0 35,1-35,17 17,-35-35,17 18,0 0,-17 17,0-17,35-18,-36 18,1-18,0 35,0-35,-1 18,36 0,-35 35,17-18,1 0,17-35,-18 36,0-18,1-1,-18 1,17 0,18 17,-18 0,1-17,-1 18,18-1,-18 0,1 1,-1-1,0 0,1 1,-1-1,18 0,-17-17,-19 35,19-35,17 0,-18 35,0-18,1 0,17 1,-18-1,0 0,18 1,-17-1,-1 0,-17-17,35 18,-18-1,1-17,-1 17,18 0,-18 1,1-1,-19-17,1 17,35-17,0 17,-18 1,1-1,-1 18,18-35,-17 17,-1 18,18-53,-35 18,17 35,18-18,0-17,-18 35,1-35,17 17,-18 18,18-18,0 1,-35 17,35-18,-18-17,1 35,-1-18,0 1,18-19,-35 19,17-1,1 0,17 1,-18-1,0 0,18 1,-17 17,-1-35,0 35,18-18,0 0,-17 1,17-1,-18 18,18-18,-17 18,17-17,-18 17,18-18,-18 18,18-18,-17 1,-1-1,0 1,1-1,-19 0,19 1,-1 17,1-18,17 0,-18 18,18-17,-18 17,18-18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8T14:53:46.4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19562 11060,'17'-18,"18"18,1 0,-1 0,88-18,-70 18,71-35,-89 35,71 0,-71 0,-17 0,70 0,-70 0,17 0,-17 0,-1 0,1 0,0 0,-1 0,18 0,-17 0,0-18,-1 18,1 0,0 0,-1 0,36 0,-35 0,-1 0,19 0,-19 0,1 0,0 0,-1 0,19 0,-19 0,19 0,-19 0,1 0,-1 0,19 0,-19 0,19 0,17 0,-36 0,18 0,-17 0,0 0,-1 0,1 0,0 0,-1 0,1 0,0 0,-1 0,1 0,-1 0,1 0,0 18,-1-18,1 0,0 18,17-18,0 0,-17 0,17 17,-17-17,-1 0,19 0,-19 0,19 0,-19 0,1 0,17 0,0 0,-17 0,0 0,-1 0,1 0,17 0,1 0,-19 0,18 0,-17 0,0 0,17 0,-17 0,-1 0,1 0,0 0,-1 0,1 0,0 0,-1 0,1 0,-1 0,1 0,0 0,-1 0,19 0,-19 0,19 0,16 0,-34 0,17 0,1 0,-36 18,17-18,1 0,0 0,-1 0,1 0,17 0,0 0,-17 0,17 0,-17 0,0 0,-1 0,1 18,0-18,-1 0,1 0,17 0,-17 0,-1 0,19 17,-19-17,1 0,17 0,-17 0,-1 0,1 0,0 0,-1 0,19 0,-19 0,36 0,0 0,-35 0,35 0,-36 0,36 0,-35 0,0 0,-1 0,1 0,-1 0,1 0,0 0,-1 0,1 0,0 0,-1 0,1 0,17 0,0 0,1 0,-19 0,1 0,0 0,-1 0,1 0,0 0,52 0,-17 0,-35 0,35 0,-36 0,1 0,0 0,-1 0,1 0,-1 0,54 0,-53 0,-1 0,1 0,0 0,-1 0,1 0,-1 0,1 0,0 0,-1 0,1 0,17 0,-17 0,0 0,-1 0,1 0,-1 0,1 0,0 0,-1 0,1 0,0 0,17 0,-17-17,-1-1,19 18,-19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18T14:53:51.2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723 11977,'53'0,"-35"0,35 0,-18 0,-17 0,17-18,18 18,-36 0,54 0,-18 0,0 0,0 0,0 0,0 0,-36 0,1 0,-1 0,1 0,17 0,-17 0,35 0,-18 0,0 0,18 0,-35 0,35 0,0 0,-35 0,34 0,-16 0,17 0,0 0,35 0,-18 0,-34 0,16 0,-16 0,-19 0,1 0,0 0,-1 0,19 0,-19 0,1 0,0 0,17 0,-18 0,19 0,17 0,-36 0,36 0,-35 0,35 0,-18 0,0 18,1-18,16 0,-16 17,17-17,0 0,-18 0,53 0,-17 0,17 0,-18 0,19 0,-37 0,1 0,18 0,-18 0,-18 18,0-18,18 0,0 0,-35 0,17 0,0 0,-17 0,17 0,1 0,17 0,-1 0,-16 0,34 0,-17 0,0 0,-18 0,18 18,0-18,-35 0,17 0,-17 0,17 0,0 0,-17 0,35 0,0 0,-36 0,36 0,0 17,-17-17,17 0,-1 0,-16 0,17 0,0 0,-36 0,36 0,-18 0,-17 0,35 0,-18 0,0 0,36 0,-36 0,36 0,-1 18,-17-18,-35 0,35 0,-18 0,0 0,-17 0,0 0,17 0,0 0,-17 0,17 0,18 0,-35 0,35 0,-18 0,36 0,-36 0,-18 0,19 0,17 0,-36 18,36-18,-18 0,71 0,-70 0,52 0,-53 0,0 0,36 0,-36 0,36 0,-1 0,18 0,-52 0,87 0,-88 0,107 0,-72 0,-35 0,18 0,-17 0,-19 0,1 0,17 0,-17 0,-1 0,1 0,17 0,1 0,-1 0,-17 0,-1 0,1 0,-1 0,1 0,0 0,-1 0,1 0,0 0,-1 0,1 0,17 0,1 0,-1 0,-18 0,1 0,0 0,-1 0,1 0,0 0,-1 0,1 0,0 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2T11:42:24.1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12947 7990,'123'0,"-34"0,-19 0,18 0,1 18,16-18,-16 0,-1 18,18 17,-18-35,0 18,18-1,-53 1,53-18,-54 18,19-18,0 17,17-17,-18 0,1 0,-18 0,17 0,19 18,-37-18,-16 0,-19 0,36 17,0-17,-17 0,16 0,19 0,-36 0,36 0,-18 0,17 0,-34 18,34-18,-17 0,18 18,17-18,-35 0,35 0,-18 0,1 0,-18 0,0 17,-18-17,18 0,-18 0,36 0,-18 0,0 0,0 0,0 0,-18 0,18 0,-18 18,36-18,-36 0,35 0,1 0,-18 0,35 0,-35 0,18 0,-1 0,-17 0,0 0,17 0,-34 0,17 0,-18 0,0 0,18 0,0 0,-18 0,18 0,18 0,-36 0,36 0,17 0,-18 0,1 0,-18 0,0 0,0 0,-36 0,19 0,-19 0,1 0,0 0,-1 0,1 18,17-18,-17 0,17 0,-17 0,17 0,-17 0,-1 0,1 0,17 0,0 0,-17 0,53 0,-18 0,-18 0,35 0,-52 0,-18 17,18-17,-1 0,36 0,-35-17,17 17,-17 0,17-18,-17 18,-1 0,1 0,0 0,-1 0,1 0,-1 0,-17-18,18 18,0 0,-18-17,17 17,1 0,0 0,-1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2T11:42:26.6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15787 7973,'17'0,"36"0,18 0,-1 0,-17 0,18 0,-18 0,-18 0,0 0,1 0,-19 0,1 0,0 0,17 0,0 0,-17 0,17 0,18 17,-18-17,1 0,16 0,-34 0,17 0,-17 0,35 0,-18 0,-17 0,-1 18,19-18,-1 0,0 0,-17 0,35 18,-35-18,34 0,-16 0,-19 0,19 0,17 0,-36 17,18-17,18 0,-35 0,35 0,17 0,-52 0,35 0,0 0,-35 0,35 0,-18 0,-18 0,36 0,18 0,-36 0,36 0,-1 0,-17 0,0 0,0 0,-18 0,1 0,-19 0,1 0,17 0,0 0,18 0,36 0,-54 0,53 0,-53 0,1 0,-19 0,1 0,-1 0,1 0,17 0,18 0,-35 0,0 0,-1 0,1 0,0 0,-1 0,1 0,-18 18,35-18,0 0,-17 0,17 0,1 0,-1 0,0 0,-17 0,-1 0,1 0,0 0,-1 0,-17 18,18-18,0 0,-1 0,1 0,17 0,-17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2T11:42:28.8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12912 8149,'17'0,"19"0,-1 18,0-18,0 0,18 0,-17 0,17 17,17-17,1 18,17 0,35-18,-52 0,-18 17,0-17,0 0,-36 0,19 0,-19 0,1 0,-1 0,1 0,0 0,-18 18,17-18,1 0,0 0,17 0,0 18,18-18,18 17,17-17,18 18,-36-18,-17 0,-18 18,1-18,-19 0,1 0,0 0,17 0,-17 0,-1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5-22T11:42:30.7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13723 7920,'18'0,"105"0,-35 0,159 35,-123-17,105-1,-158 1,17-18,-53 0,0 18,-17-18,17 0,-17 0,17 0,0 0,-17 0,17 0,1 0,-1 17,0-17,-17 0,17 0,-17 0,17 0,-17 0,88 18,-18-18,0 18,35-1,-17 1,0-18,-35 18,-1-18,-35 0,1 0,-1 0,-17 0,-1 0,1 0,0 0,17 0,-18 0,1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080C9-CFDA-4B0E-BD25-BB300BE6D4A9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D6746-B1CE-40C8-BB63-B8C723C05D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20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D6746-B1CE-40C8-BB63-B8C723C05D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27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D6746-B1CE-40C8-BB63-B8C723C05D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30F4224C-5BD6-40FD-93B2-E07CAD47F83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E969B81F-C4D4-45E9-9977-548128577A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29.emf"/><Relationship Id="rId12" Type="http://schemas.openxmlformats.org/officeDocument/2006/relationships/customXml" Target="../ink/ink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1.emf"/><Relationship Id="rId5" Type="http://schemas.openxmlformats.org/officeDocument/2006/relationships/image" Target="../media/image28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41.em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customXml" Target="../ink/ink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emf"/><Relationship Id="rId5" Type="http://schemas.openxmlformats.org/officeDocument/2006/relationships/image" Target="../media/image36.png"/><Relationship Id="rId15" Type="http://schemas.openxmlformats.org/officeDocument/2006/relationships/image" Target="../media/image42.emf"/><Relationship Id="rId10" Type="http://schemas.openxmlformats.org/officeDocument/2006/relationships/customXml" Target="../ink/ink7.xml"/><Relationship Id="rId4" Type="http://schemas.openxmlformats.org/officeDocument/2006/relationships/image" Target="../media/image35.png"/><Relationship Id="rId9" Type="http://schemas.openxmlformats.org/officeDocument/2006/relationships/image" Target="../media/image39.emf"/><Relationship Id="rId1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emf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customXml" Target="../ink/ink1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9.emf"/><Relationship Id="rId5" Type="http://schemas.openxmlformats.org/officeDocument/2006/relationships/image" Target="../media/image74.png"/><Relationship Id="rId10" Type="http://schemas.openxmlformats.org/officeDocument/2006/relationships/customXml" Target="../ink/ink10.xml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customXml" Target="../ink/ink17.xml"/><Relationship Id="rId18" Type="http://schemas.openxmlformats.org/officeDocument/2006/relationships/image" Target="../media/image89.emf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86.emf"/><Relationship Id="rId17" Type="http://schemas.openxmlformats.org/officeDocument/2006/relationships/customXml" Target="../ink/ink19.xml"/><Relationship Id="rId2" Type="http://schemas.openxmlformats.org/officeDocument/2006/relationships/image" Target="../media/image81.png"/><Relationship Id="rId16" Type="http://schemas.openxmlformats.org/officeDocument/2006/relationships/image" Target="../media/image88.emf"/><Relationship Id="rId20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10" Type="http://schemas.openxmlformats.org/officeDocument/2006/relationships/image" Target="../media/image85.emf"/><Relationship Id="rId19" Type="http://schemas.openxmlformats.org/officeDocument/2006/relationships/customXml" Target="../ink/ink20.xml"/><Relationship Id="rId4" Type="http://schemas.openxmlformats.org/officeDocument/2006/relationships/image" Target="../media/image82.emf"/><Relationship Id="rId9" Type="http://schemas.openxmlformats.org/officeDocument/2006/relationships/customXml" Target="../ink/ink15.xml"/><Relationship Id="rId14" Type="http://schemas.openxmlformats.org/officeDocument/2006/relationships/image" Target="../media/image8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0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6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customXml" Target="../ink/ink21.xml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145.emf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customXml" Target="../ink/ink24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4.emf"/><Relationship Id="rId5" Type="http://schemas.openxmlformats.org/officeDocument/2006/relationships/image" Target="../media/image140.png"/><Relationship Id="rId10" Type="http://schemas.openxmlformats.org/officeDocument/2006/relationships/customXml" Target="../ink/ink23.xml"/><Relationship Id="rId4" Type="http://schemas.openxmlformats.org/officeDocument/2006/relationships/image" Target="../media/image139.png"/><Relationship Id="rId9" Type="http://schemas.openxmlformats.org/officeDocument/2006/relationships/image" Target="../media/image14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13" Type="http://schemas.openxmlformats.org/officeDocument/2006/relationships/customXml" Target="../ink/ink30.xml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image" Target="../media/image167.emf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emf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0" Type="http://schemas.openxmlformats.org/officeDocument/2006/relationships/image" Target="../media/image166.emf"/><Relationship Id="rId4" Type="http://schemas.openxmlformats.org/officeDocument/2006/relationships/image" Target="../media/image163.emf"/><Relationship Id="rId9" Type="http://schemas.openxmlformats.org/officeDocument/2006/relationships/customXml" Target="../ink/ink28.xml"/><Relationship Id="rId14" Type="http://schemas.openxmlformats.org/officeDocument/2006/relationships/image" Target="../media/image16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emf"/><Relationship Id="rId5" Type="http://schemas.openxmlformats.org/officeDocument/2006/relationships/customXml" Target="../ink/ink31.xml"/><Relationship Id="rId4" Type="http://schemas.openxmlformats.org/officeDocument/2006/relationships/image" Target="../media/image1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customXml" Target="../ink/ink32.xml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统计推断</a:t>
            </a:r>
            <a:r>
              <a:rPr lang="en-US" altLang="zh-CN" dirty="0" smtClean="0"/>
              <a:t>》</a:t>
            </a:r>
            <a:br>
              <a:rPr lang="en-US" altLang="zh-CN" dirty="0" smtClean="0"/>
            </a:br>
            <a:r>
              <a:rPr lang="zh-CN" altLang="en-US" dirty="0"/>
              <a:t>第四章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多维随机变量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9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4.2 </a:t>
            </a:r>
            <a:r>
              <a:rPr lang="zh-CN" altLang="en-US" sz="4000" dirty="0" smtClean="0"/>
              <a:t>条件分布与独立性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 smtClean="0"/>
              <a:t>条件概率质量函数</a:t>
            </a:r>
            <a:r>
              <a:rPr lang="en-US" altLang="zh-CN" sz="2000" b="1" dirty="0" smtClean="0"/>
              <a:t>——</a:t>
            </a:r>
            <a:r>
              <a:rPr lang="zh-CN" altLang="en-US" sz="2000" b="1" dirty="0" smtClean="0"/>
              <a:t>离散随机变量</a:t>
            </a:r>
            <a:endParaRPr lang="en-US" altLang="zh-CN" sz="2000" b="1" dirty="0" smtClean="0"/>
          </a:p>
          <a:p>
            <a:pPr marL="0" indent="0">
              <a:buNone/>
            </a:pPr>
            <a:endParaRPr lang="zh-CN" alt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88487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4" y="4365104"/>
            <a:ext cx="877252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673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4.2 </a:t>
            </a:r>
            <a:r>
              <a:rPr lang="zh-CN" altLang="en-US" sz="4000" dirty="0"/>
              <a:t>条件分布与独立性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/>
              <a:t>条件概率质量函数</a:t>
            </a:r>
            <a:r>
              <a:rPr lang="en-US" altLang="zh-CN" sz="2000" b="1" dirty="0" smtClean="0"/>
              <a:t>——</a:t>
            </a:r>
            <a:r>
              <a:rPr lang="zh-CN" altLang="en-US" sz="2000" b="1" dirty="0"/>
              <a:t>连续</a:t>
            </a:r>
            <a:r>
              <a:rPr lang="zh-CN" altLang="en-US" sz="2000" b="1" dirty="0" smtClean="0"/>
              <a:t>随机变量</a:t>
            </a:r>
            <a:endParaRPr lang="en-US" altLang="zh-CN" sz="2000" b="1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0" y="2276872"/>
            <a:ext cx="898207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1" y="5733256"/>
            <a:ext cx="85153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0001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4.2 </a:t>
            </a:r>
            <a:r>
              <a:rPr lang="zh-CN" altLang="en-US" sz="4000" dirty="0"/>
              <a:t>条件分布与独立性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57325"/>
            <a:ext cx="88201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52529"/>
            <a:ext cx="37147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7664" y="357412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y&gt;x:</a:t>
            </a:r>
            <a:endParaRPr lang="zh-CN" altLang="en-US" sz="2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57379"/>
            <a:ext cx="29813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9934" y="4240871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y</a:t>
            </a:r>
            <a:r>
              <a:rPr lang="zh-CN" altLang="en-US" sz="2400" dirty="0"/>
              <a:t>≤</a:t>
            </a:r>
            <a:r>
              <a:rPr lang="en-US" altLang="zh-CN" sz="2400" dirty="0" smtClean="0"/>
              <a:t>x: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3830" y="4900523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条件方差：</a:t>
            </a:r>
            <a:endParaRPr lang="zh-CN" altLang="en-US" sz="2000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446" y="5301208"/>
            <a:ext cx="3810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35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4.2 </a:t>
            </a:r>
            <a:r>
              <a:rPr lang="zh-CN" altLang="en-US" sz="4000" dirty="0"/>
              <a:t>条件分布与独立性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92" y="1935045"/>
            <a:ext cx="732472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1" y="3068960"/>
            <a:ext cx="8953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8699400" y="3619440"/>
              <a:ext cx="203760" cy="1296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83560" y="3556080"/>
                <a:ext cx="235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/>
              <p14:cNvContentPartPr/>
              <p14:nvPr/>
            </p14:nvContentPartPr>
            <p14:xfrm>
              <a:off x="272880" y="3956040"/>
              <a:ext cx="3975480" cy="7668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040" y="3892680"/>
                <a:ext cx="4007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1"/>
              <p14:cNvContentPartPr/>
              <p14:nvPr/>
            </p14:nvContentPartPr>
            <p14:xfrm>
              <a:off x="5353200" y="3956040"/>
              <a:ext cx="895680" cy="12960"/>
            </p14:xfrm>
          </p:contentPart>
        </mc:Choice>
        <mc:Fallback>
          <p:pic>
            <p:nvPicPr>
              <p:cNvPr id="12" name="墨迹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7000" y="3892680"/>
                <a:ext cx="927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墨迹 12"/>
              <p14:cNvContentPartPr/>
              <p14:nvPr/>
            </p14:nvContentPartPr>
            <p14:xfrm>
              <a:off x="7042320" y="3949560"/>
              <a:ext cx="1841760" cy="3852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6120" y="3886200"/>
                <a:ext cx="18738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墨迹 13"/>
              <p14:cNvContentPartPr/>
              <p14:nvPr/>
            </p14:nvContentPartPr>
            <p14:xfrm>
              <a:off x="260280" y="4305240"/>
              <a:ext cx="2743560" cy="45000"/>
            </p14:xfrm>
          </p:contentPart>
        </mc:Choice>
        <mc:Fallback>
          <p:pic>
            <p:nvPicPr>
              <p:cNvPr id="14" name="墨迹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4440" y="4241880"/>
                <a:ext cx="277524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85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4.2 </a:t>
            </a:r>
            <a:r>
              <a:rPr lang="zh-CN" altLang="en-US" sz="4000" dirty="0"/>
              <a:t>条件分布与独立性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007" y="141277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概率分布族</a:t>
            </a:r>
            <a:endParaRPr lang="en-US" altLang="zh-CN" sz="2400" b="1" dirty="0" smtClean="0"/>
          </a:p>
          <a:p>
            <a:pPr marL="0" indent="0">
              <a:buNone/>
            </a:pPr>
            <a:endParaRPr lang="zh-CN" altLang="en-US" sz="20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07" y="1988840"/>
            <a:ext cx="877252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07" y="2781300"/>
            <a:ext cx="11049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51" y="2759723"/>
            <a:ext cx="32099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30" y="2740673"/>
            <a:ext cx="26003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6"/>
          <a:stretch/>
        </p:blipFill>
        <p:spPr bwMode="auto">
          <a:xfrm>
            <a:off x="20312" y="3674641"/>
            <a:ext cx="8877300" cy="143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5319" y="3212976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2400" b="1" dirty="0" smtClean="0"/>
              <a:t>独立性</a:t>
            </a:r>
            <a:endParaRPr lang="zh-CN" altLang="en-US" sz="2400" b="1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36" y="5110331"/>
            <a:ext cx="245745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/>
              <p14:cNvContentPartPr/>
              <p14:nvPr/>
            </p14:nvContentPartPr>
            <p14:xfrm>
              <a:off x="4660920" y="2876400"/>
              <a:ext cx="2349720" cy="1083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5080" y="2813040"/>
                <a:ext cx="23814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/>
              <p14:cNvContentPartPr/>
              <p14:nvPr/>
            </p14:nvContentPartPr>
            <p14:xfrm>
              <a:off x="5683320" y="2870280"/>
              <a:ext cx="1302120" cy="3852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67480" y="2806560"/>
                <a:ext cx="13338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/>
              <p14:cNvContentPartPr/>
              <p14:nvPr/>
            </p14:nvContentPartPr>
            <p14:xfrm>
              <a:off x="4648320" y="2933640"/>
              <a:ext cx="648000" cy="6408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32480" y="2870280"/>
                <a:ext cx="6796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/>
              <p14:cNvContentPartPr/>
              <p14:nvPr/>
            </p14:nvContentPartPr>
            <p14:xfrm>
              <a:off x="4940280" y="2851200"/>
              <a:ext cx="902160" cy="7668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4440" y="2787480"/>
                <a:ext cx="93384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0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4.2 </a:t>
            </a:r>
            <a:r>
              <a:rPr lang="zh-CN" altLang="en-US" sz="4000" dirty="0"/>
              <a:t>条件分布与独立性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2" y="1484784"/>
            <a:ext cx="88392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7" y="2923059"/>
            <a:ext cx="886777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97236"/>
            <a:ext cx="364807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64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4.2 </a:t>
            </a:r>
            <a:r>
              <a:rPr lang="zh-CN" altLang="en-US" sz="4000" dirty="0"/>
              <a:t>条件分布与独立性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38" y="1340768"/>
            <a:ext cx="70008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04828"/>
            <a:ext cx="51911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91459"/>
            <a:ext cx="29813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261608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2000" b="1" dirty="0" smtClean="0"/>
              <a:t>叉积</a:t>
            </a:r>
            <a:endParaRPr lang="zh-CN" altLang="en-US" sz="2000" b="1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39860"/>
            <a:ext cx="20859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866" b="69941"/>
          <a:stretch/>
        </p:blipFill>
        <p:spPr bwMode="auto">
          <a:xfrm>
            <a:off x="2816571" y="3861048"/>
            <a:ext cx="4148294" cy="30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5" y="4365104"/>
            <a:ext cx="46482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89"/>
          <a:stretch/>
        </p:blipFill>
        <p:spPr bwMode="auto">
          <a:xfrm>
            <a:off x="5237318" y="4372520"/>
            <a:ext cx="2153576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97152"/>
            <a:ext cx="66198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229200"/>
            <a:ext cx="88201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5" y="5661248"/>
            <a:ext cx="28289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98" y="3041546"/>
            <a:ext cx="3114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073" y="2993921"/>
            <a:ext cx="26670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6" r="72193" b="-1"/>
          <a:stretch/>
        </p:blipFill>
        <p:spPr bwMode="auto">
          <a:xfrm>
            <a:off x="6420073" y="3028793"/>
            <a:ext cx="1838105" cy="37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5" y="3422544"/>
            <a:ext cx="47244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6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4.2 </a:t>
            </a:r>
            <a:r>
              <a:rPr lang="zh-CN" altLang="en-US" sz="4000" dirty="0"/>
              <a:t>条件分布与独立性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71" y="1484784"/>
            <a:ext cx="28194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76104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464" y="1945406"/>
            <a:ext cx="12001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420888"/>
            <a:ext cx="46101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96141"/>
            <a:ext cx="85915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689598"/>
            <a:ext cx="70485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44" y="4149080"/>
            <a:ext cx="71151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4471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4.2 </a:t>
            </a:r>
            <a:r>
              <a:rPr lang="zh-CN" altLang="en-US" sz="4000" dirty="0"/>
              <a:t>条件分布与独立性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484784"/>
            <a:ext cx="8743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62198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67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4.2 </a:t>
            </a:r>
            <a:r>
              <a:rPr lang="zh-CN" altLang="en-US" sz="4000" dirty="0"/>
              <a:t>条件分布与独立性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2492896"/>
            <a:ext cx="88868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1" y="1697929"/>
            <a:ext cx="4032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2000" b="1" dirty="0" smtClean="0"/>
              <a:t>独立随机变量之和的矩母函数</a:t>
            </a:r>
            <a:endParaRPr lang="zh-CN" altLang="en-US" sz="2000" b="1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84" y="4653136"/>
            <a:ext cx="87058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0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4.1 </a:t>
            </a:r>
            <a:r>
              <a:rPr lang="zh-CN" altLang="en-US" sz="4000" dirty="0" smtClean="0"/>
              <a:t>联合分布与边缘分布</a:t>
            </a:r>
            <a:endParaRPr lang="zh-CN" alt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3" y="2132856"/>
            <a:ext cx="88582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4" y="3789040"/>
            <a:ext cx="87439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1803" y="1471155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000" b="1" dirty="0" smtClean="0"/>
              <a:t>离散随机变量</a:t>
            </a:r>
            <a:r>
              <a:rPr lang="en-US" altLang="zh-CN" sz="2000" b="1" dirty="0" smtClean="0"/>
              <a:t>——</a:t>
            </a:r>
            <a:r>
              <a:rPr lang="zh-CN" altLang="en-US" sz="2000" b="1" dirty="0" smtClean="0"/>
              <a:t>联合概率质量函数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93889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4.2 </a:t>
            </a:r>
            <a:r>
              <a:rPr lang="zh-CN" altLang="en-US" sz="4000" dirty="0"/>
              <a:t>条件分布与独立性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1" y="1340768"/>
            <a:ext cx="87915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63" y="2331368"/>
            <a:ext cx="34004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588" y="2338204"/>
            <a:ext cx="23812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3" r="66436" b="50000"/>
          <a:stretch/>
        </p:blipFill>
        <p:spPr bwMode="auto">
          <a:xfrm>
            <a:off x="5902450" y="2310819"/>
            <a:ext cx="2928391" cy="42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2808416"/>
            <a:ext cx="58769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03"/>
          <a:stretch/>
        </p:blipFill>
        <p:spPr bwMode="auto">
          <a:xfrm>
            <a:off x="6089627" y="2866343"/>
            <a:ext cx="2864569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/>
          <a:stretch/>
        </p:blipFill>
        <p:spPr bwMode="auto">
          <a:xfrm>
            <a:off x="323526" y="3439087"/>
            <a:ext cx="3571875" cy="30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59" y="3861048"/>
            <a:ext cx="616267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墨迹 3"/>
              <p14:cNvContentPartPr/>
              <p14:nvPr/>
            </p14:nvContentPartPr>
            <p14:xfrm>
              <a:off x="4927680" y="2095560"/>
              <a:ext cx="794160" cy="828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11840" y="2031840"/>
                <a:ext cx="8258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" name="墨迹 4"/>
              <p14:cNvContentPartPr/>
              <p14:nvPr/>
            </p14:nvContentPartPr>
            <p14:xfrm>
              <a:off x="5238720" y="2114640"/>
              <a:ext cx="2121120" cy="385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2880" y="2050920"/>
                <a:ext cx="215316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4.3 </a:t>
            </a:r>
            <a:r>
              <a:rPr lang="zh-CN" altLang="en-US" sz="4000" dirty="0" smtClean="0"/>
              <a:t>二维变换</a:t>
            </a:r>
            <a:endParaRPr lang="zh-CN" altLang="en-US" sz="4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00808"/>
            <a:ext cx="87630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5187960" y="2228760"/>
              <a:ext cx="1314720" cy="702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2120" y="2165400"/>
                <a:ext cx="13464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5854680" y="2235240"/>
              <a:ext cx="654480" cy="3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8840" y="2171520"/>
                <a:ext cx="686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5181480" y="2241720"/>
              <a:ext cx="648000" cy="5724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5640" y="2178000"/>
                <a:ext cx="6800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/>
              <p14:cNvContentPartPr/>
              <p14:nvPr/>
            </p14:nvContentPartPr>
            <p14:xfrm>
              <a:off x="6794640" y="2222640"/>
              <a:ext cx="2038680" cy="5112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78800" y="2158920"/>
                <a:ext cx="2070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墨迹 7"/>
              <p14:cNvContentPartPr/>
              <p14:nvPr/>
            </p14:nvContentPartPr>
            <p14:xfrm>
              <a:off x="222120" y="2571840"/>
              <a:ext cx="2819880" cy="5112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6280" y="2508120"/>
                <a:ext cx="28515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墨迹 8"/>
              <p14:cNvContentPartPr/>
              <p14:nvPr/>
            </p14:nvContentPartPr>
            <p14:xfrm>
              <a:off x="4406760" y="2901960"/>
              <a:ext cx="360" cy="36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90920" y="2838600"/>
                <a:ext cx="32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墨迹 9"/>
              <p14:cNvContentPartPr/>
              <p14:nvPr/>
            </p14:nvContentPartPr>
            <p14:xfrm>
              <a:off x="4406760" y="2901960"/>
              <a:ext cx="1568880" cy="7020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90920" y="2838600"/>
                <a:ext cx="16005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墨迹 10"/>
              <p14:cNvContentPartPr/>
              <p14:nvPr/>
            </p14:nvContentPartPr>
            <p14:xfrm>
              <a:off x="5975280" y="2921040"/>
              <a:ext cx="2877120" cy="7668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59440" y="2857320"/>
                <a:ext cx="29088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墨迹 11"/>
              <p14:cNvContentPartPr/>
              <p14:nvPr/>
            </p14:nvContentPartPr>
            <p14:xfrm>
              <a:off x="216000" y="3270240"/>
              <a:ext cx="209880" cy="6840"/>
            </p14:xfrm>
          </p:contentPart>
        </mc:Choice>
        <mc:Fallback>
          <p:pic>
            <p:nvPicPr>
              <p:cNvPr id="12" name="墨迹 1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0160" y="3206880"/>
                <a:ext cx="24156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43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4.3 </a:t>
            </a:r>
            <a:r>
              <a:rPr lang="zh-CN" altLang="en-US" sz="4000" dirty="0"/>
              <a:t>二维变换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457350"/>
            <a:ext cx="882967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71788"/>
            <a:ext cx="73437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24" y="3382807"/>
            <a:ext cx="50006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2" y="3844576"/>
            <a:ext cx="83534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93" y="4916016"/>
            <a:ext cx="75247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96" y="4515966"/>
            <a:ext cx="24479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43" y="5733256"/>
            <a:ext cx="68008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7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4.3 </a:t>
            </a:r>
            <a:r>
              <a:rPr lang="zh-CN" altLang="en-US" sz="4000" dirty="0"/>
              <a:t>二维变换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9" y="1340768"/>
            <a:ext cx="87249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3" y="2276872"/>
            <a:ext cx="76009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1300"/>
            <a:ext cx="69627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0" y="3196352"/>
            <a:ext cx="61817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0" y="3658541"/>
            <a:ext cx="48291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13" y="3675811"/>
            <a:ext cx="36957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0" y="4103735"/>
            <a:ext cx="29813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396" y="4122786"/>
            <a:ext cx="16954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86" y="4087558"/>
            <a:ext cx="34766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92" y="5370276"/>
            <a:ext cx="65341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0" y="4653136"/>
            <a:ext cx="5905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0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110" y="6165304"/>
            <a:ext cx="42576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2" y="6174829"/>
            <a:ext cx="9048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023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4.3 </a:t>
            </a:r>
            <a:r>
              <a:rPr lang="zh-CN" altLang="en-US" sz="4000" dirty="0"/>
              <a:t>二维变换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49" y="1484784"/>
            <a:ext cx="87820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895012"/>
            <a:ext cx="28289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08" y="2918825"/>
            <a:ext cx="15335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r="50749" b="-420"/>
          <a:stretch/>
        </p:blipFill>
        <p:spPr bwMode="auto">
          <a:xfrm>
            <a:off x="4639527" y="2875548"/>
            <a:ext cx="4274621" cy="325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10333"/>
            <a:ext cx="43815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499" y="3410334"/>
            <a:ext cx="463867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5" y="3929000"/>
            <a:ext cx="40290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64" y="5733256"/>
            <a:ext cx="80867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52" y="5233925"/>
            <a:ext cx="9048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110" y="5233925"/>
            <a:ext cx="42576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70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4.3 </a:t>
            </a:r>
            <a:r>
              <a:rPr lang="zh-CN" altLang="en-US" sz="4000" dirty="0"/>
              <a:t>二维变换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09801"/>
            <a:ext cx="87725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01008"/>
            <a:ext cx="56292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8249"/>
            <a:ext cx="611505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072952"/>
            <a:ext cx="56578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4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4.3 </a:t>
            </a:r>
            <a:r>
              <a:rPr lang="zh-CN" altLang="en-US" sz="4000" dirty="0"/>
              <a:t>二维变换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784"/>
            <a:ext cx="83534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6" y="1988840"/>
            <a:ext cx="41148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043" y="1952937"/>
            <a:ext cx="42576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93" y="2420888"/>
            <a:ext cx="50292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95" y="2420888"/>
            <a:ext cx="32099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2430411"/>
            <a:ext cx="5619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93" y="2928938"/>
            <a:ext cx="23907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17" y="2809875"/>
            <a:ext cx="44196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81375"/>
            <a:ext cx="40386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38"/>
          <a:stretch/>
        </p:blipFill>
        <p:spPr bwMode="auto">
          <a:xfrm>
            <a:off x="846262" y="4650246"/>
            <a:ext cx="6743700" cy="62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"/>
          <a:stretch/>
        </p:blipFill>
        <p:spPr bwMode="auto">
          <a:xfrm>
            <a:off x="1982146" y="5272962"/>
            <a:ext cx="3455526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68" y="5402424"/>
            <a:ext cx="34480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12" y="6064235"/>
            <a:ext cx="75914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" name="墨迹 3"/>
              <p14:cNvContentPartPr/>
              <p14:nvPr/>
            </p14:nvContentPartPr>
            <p14:xfrm>
              <a:off x="844560" y="6197760"/>
              <a:ext cx="7372800" cy="828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8720" y="6134040"/>
                <a:ext cx="7404480" cy="2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70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4.3 </a:t>
            </a:r>
            <a:r>
              <a:rPr lang="zh-CN" altLang="en-US" sz="4000" dirty="0"/>
              <a:t>二维变换</a:t>
            </a:r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40768"/>
            <a:ext cx="8763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25" y="2378993"/>
            <a:ext cx="475297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8" y="2780928"/>
            <a:ext cx="87915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" b="80310"/>
          <a:stretch/>
        </p:blipFill>
        <p:spPr bwMode="auto">
          <a:xfrm>
            <a:off x="152400" y="3516423"/>
            <a:ext cx="8839200" cy="7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4302765"/>
            <a:ext cx="5867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5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394" y="5335286"/>
            <a:ext cx="61055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墨迹 3"/>
              <p14:cNvContentPartPr/>
              <p14:nvPr/>
            </p14:nvContentPartPr>
            <p14:xfrm>
              <a:off x="8242200" y="1822320"/>
              <a:ext cx="673560" cy="702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6360" y="1758960"/>
                <a:ext cx="705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墨迹 4"/>
              <p14:cNvContentPartPr/>
              <p14:nvPr/>
            </p14:nvContentPartPr>
            <p14:xfrm>
              <a:off x="2641680" y="2178000"/>
              <a:ext cx="360" cy="3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25840" y="21146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墨迹 5"/>
              <p14:cNvContentPartPr/>
              <p14:nvPr/>
            </p14:nvContentPartPr>
            <p14:xfrm>
              <a:off x="317520" y="2203560"/>
              <a:ext cx="6020280" cy="5112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1680" y="2139840"/>
                <a:ext cx="605196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2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4.3 </a:t>
            </a:r>
            <a:r>
              <a:rPr lang="zh-CN" altLang="en-US" sz="4000" dirty="0"/>
              <a:t>二维变换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556792"/>
            <a:ext cx="87820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15" y="3290342"/>
            <a:ext cx="68103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7" y="3762265"/>
            <a:ext cx="67246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8931" b="-16221"/>
          <a:stretch/>
        </p:blipFill>
        <p:spPr bwMode="auto">
          <a:xfrm>
            <a:off x="6957306" y="3767946"/>
            <a:ext cx="1636508" cy="36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62" y="4160561"/>
            <a:ext cx="34290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" r="13946"/>
          <a:stretch/>
        </p:blipFill>
        <p:spPr bwMode="auto">
          <a:xfrm>
            <a:off x="3751108" y="4131879"/>
            <a:ext cx="5171594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4" y="4602793"/>
            <a:ext cx="35528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923"/>
          <a:stretch/>
        </p:blipFill>
        <p:spPr bwMode="auto">
          <a:xfrm>
            <a:off x="3833106" y="4631368"/>
            <a:ext cx="4191221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62" y="5086605"/>
            <a:ext cx="20574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97" y="5048504"/>
            <a:ext cx="46101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0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02" y="5048504"/>
            <a:ext cx="14763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1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8" y="5419979"/>
            <a:ext cx="28098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2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573" y="5485277"/>
            <a:ext cx="588645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444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4.3 </a:t>
            </a:r>
            <a:r>
              <a:rPr lang="zh-CN" altLang="en-US" sz="4000" dirty="0"/>
              <a:t>二维变换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2895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271713"/>
            <a:ext cx="649605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97152"/>
            <a:ext cx="6038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4.1 </a:t>
            </a:r>
            <a:r>
              <a:rPr lang="zh-CN" altLang="en-US" sz="4000" dirty="0" smtClean="0"/>
              <a:t>联合分布与边缘分布</a:t>
            </a:r>
            <a:endParaRPr lang="zh-CN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77349"/>
            <a:ext cx="88773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1277239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000" b="1" dirty="0" smtClean="0"/>
              <a:t>离散随机变量</a:t>
            </a:r>
            <a:r>
              <a:rPr lang="en-US" altLang="zh-CN" sz="2000" b="1" dirty="0" smtClean="0"/>
              <a:t>——</a:t>
            </a:r>
            <a:r>
              <a:rPr lang="zh-CN" altLang="en-US" sz="2000" b="1" dirty="0" smtClean="0"/>
              <a:t>边缘概率质量函数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25631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4.4 </a:t>
            </a:r>
            <a:r>
              <a:rPr lang="zh-CN" altLang="en-US" sz="4000" dirty="0" smtClean="0"/>
              <a:t>多层模型与混合分布</a:t>
            </a:r>
            <a:endParaRPr lang="zh-CN" altLang="en-US" sz="4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" y="1772816"/>
            <a:ext cx="881062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743040" y="2933640"/>
              <a:ext cx="6902640" cy="957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200" y="2870280"/>
                <a:ext cx="69343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3244680" y="3346560"/>
              <a:ext cx="889560" cy="255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8840" y="3282840"/>
                <a:ext cx="9212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285840" y="3651120"/>
              <a:ext cx="1378080" cy="1944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0000" y="3587760"/>
                <a:ext cx="14097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/>
              <p14:cNvContentPartPr/>
              <p14:nvPr/>
            </p14:nvContentPartPr>
            <p14:xfrm>
              <a:off x="654120" y="4375080"/>
              <a:ext cx="616320" cy="2592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8280" y="4311720"/>
                <a:ext cx="6480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墨迹 7"/>
              <p14:cNvContentPartPr/>
              <p14:nvPr/>
            </p14:nvContentPartPr>
            <p14:xfrm>
              <a:off x="5010120" y="4362480"/>
              <a:ext cx="3321360" cy="7020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94280" y="4299120"/>
                <a:ext cx="33530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墨迹 8"/>
              <p14:cNvContentPartPr/>
              <p14:nvPr/>
            </p14:nvContentPartPr>
            <p14:xfrm>
              <a:off x="2908440" y="4737240"/>
              <a:ext cx="3251520" cy="3816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92600" y="4673520"/>
                <a:ext cx="328320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78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4.4 </a:t>
            </a:r>
            <a:r>
              <a:rPr lang="zh-CN" altLang="en-US" sz="4000" dirty="0"/>
              <a:t>多层模型与混合分布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/>
          <a:stretch/>
        </p:blipFill>
        <p:spPr bwMode="auto">
          <a:xfrm>
            <a:off x="167951" y="1412776"/>
            <a:ext cx="8764656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4" y="4132675"/>
            <a:ext cx="768667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237312"/>
            <a:ext cx="11906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4959360" y="6407280"/>
              <a:ext cx="857520" cy="194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3520" y="6343560"/>
                <a:ext cx="88920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29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4.4 </a:t>
            </a:r>
            <a:r>
              <a:rPr lang="zh-CN" altLang="en-US" sz="4000" dirty="0"/>
              <a:t>多层模型与混合分布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73" y="1350412"/>
            <a:ext cx="73342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65436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96952"/>
            <a:ext cx="55721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61048"/>
            <a:ext cx="87630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5486324"/>
            <a:ext cx="75628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5930931"/>
            <a:ext cx="74295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8111" y="5053136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注：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3835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4.4 </a:t>
            </a:r>
            <a:r>
              <a:rPr lang="zh-CN" altLang="en-US" sz="4000" dirty="0"/>
              <a:t>多层模型与混合分布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9" y="1484784"/>
            <a:ext cx="8782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20" y="2420888"/>
            <a:ext cx="5915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249451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即：</a:t>
            </a:r>
            <a:endParaRPr lang="zh-CN" altLang="en-US" b="1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4" y="2996952"/>
            <a:ext cx="882967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534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4.4 </a:t>
            </a:r>
            <a:r>
              <a:rPr lang="zh-CN" altLang="en-US" sz="4000" dirty="0"/>
              <a:t>多层模型与混合分布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201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25" y="2348880"/>
            <a:ext cx="4219575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99477"/>
            <a:ext cx="56007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193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4.4 </a:t>
            </a:r>
            <a:r>
              <a:rPr lang="zh-CN" altLang="en-US" sz="4000" dirty="0"/>
              <a:t>多层模型与混合分布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556792"/>
            <a:ext cx="88201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73817"/>
            <a:ext cx="71247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73016"/>
            <a:ext cx="56959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959530"/>
            <a:ext cx="23526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437112"/>
            <a:ext cx="5105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301208"/>
            <a:ext cx="40290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98" y="5309470"/>
            <a:ext cx="2286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8516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4.5 </a:t>
            </a:r>
            <a:r>
              <a:rPr lang="zh-CN" altLang="en-US" sz="4000" dirty="0" smtClean="0"/>
              <a:t>协方差与相关</a:t>
            </a:r>
            <a:endParaRPr lang="zh-CN" altLang="en-US" sz="4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128792" cy="11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6" y="2577093"/>
            <a:ext cx="18573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18" y="3429000"/>
            <a:ext cx="63722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861048"/>
            <a:ext cx="841057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667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4.5 </a:t>
            </a:r>
            <a:r>
              <a:rPr lang="zh-CN" altLang="en-US" sz="4000" dirty="0"/>
              <a:t>协方差与相关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/>
          <a:stretch/>
        </p:blipFill>
        <p:spPr bwMode="auto">
          <a:xfrm>
            <a:off x="561222" y="1916832"/>
            <a:ext cx="800411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77" y="4221088"/>
            <a:ext cx="81534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77" y="4797152"/>
            <a:ext cx="52863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071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4.5 </a:t>
            </a:r>
            <a:r>
              <a:rPr lang="zh-CN" altLang="en-US" sz="4000" dirty="0"/>
              <a:t>协方差与相关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6" y="1394867"/>
            <a:ext cx="72294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50" y="1772816"/>
            <a:ext cx="70199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3" y="2821377"/>
            <a:ext cx="78581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06" y="5229200"/>
            <a:ext cx="88392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48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4.5 </a:t>
            </a:r>
            <a:r>
              <a:rPr lang="zh-CN" altLang="en-US" sz="4000" dirty="0"/>
              <a:t>协方差与相关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628800"/>
            <a:ext cx="88201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324350"/>
            <a:ext cx="81724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989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4.1 </a:t>
            </a:r>
            <a:r>
              <a:rPr lang="zh-CN" altLang="en-US" sz="4000" dirty="0" smtClean="0"/>
              <a:t>联合分布与边缘分布</a:t>
            </a:r>
            <a:endParaRPr lang="zh-CN" alt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7" y="1379510"/>
            <a:ext cx="87915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4111"/>
            <a:ext cx="65817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" y="4797152"/>
            <a:ext cx="88963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654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4.6 </a:t>
            </a:r>
            <a:r>
              <a:rPr lang="zh-CN" altLang="en-US" sz="4000" dirty="0" smtClean="0"/>
              <a:t>多维分布</a:t>
            </a:r>
            <a:endParaRPr lang="zh-CN" altLang="en-US" sz="40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2" y="4653136"/>
            <a:ext cx="88106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880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4.6 </a:t>
            </a:r>
            <a:r>
              <a:rPr lang="zh-CN" altLang="en-US" sz="4000" dirty="0"/>
              <a:t>多维分布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3" y="1268760"/>
            <a:ext cx="86487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9312" y="4417521"/>
            <a:ext cx="1398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多项分布：</a:t>
            </a:r>
            <a:endParaRPr lang="zh-CN" altLang="en-US" sz="2000" b="1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374689"/>
            <a:ext cx="39052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06" y="4417521"/>
            <a:ext cx="235267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r="28649"/>
          <a:stretch/>
        </p:blipFill>
        <p:spPr bwMode="auto">
          <a:xfrm>
            <a:off x="7892810" y="4417521"/>
            <a:ext cx="1148553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69160"/>
            <a:ext cx="51720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44" y="4888016"/>
            <a:ext cx="18097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22" y="4864397"/>
            <a:ext cx="2057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3" y="5373216"/>
            <a:ext cx="479107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8" name="Picture 10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8" r="43093"/>
          <a:stretch/>
        </p:blipFill>
        <p:spPr bwMode="auto">
          <a:xfrm>
            <a:off x="4983756" y="5373216"/>
            <a:ext cx="3886428" cy="323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6" y="5805264"/>
            <a:ext cx="4838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8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61" y="5833839"/>
            <a:ext cx="3514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" name="墨迹 4"/>
              <p14:cNvContentPartPr/>
              <p14:nvPr/>
            </p14:nvContentPartPr>
            <p14:xfrm>
              <a:off x="361800" y="4578480"/>
              <a:ext cx="921240" cy="572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5960" y="4514760"/>
                <a:ext cx="952920" cy="1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93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4.6 </a:t>
            </a:r>
            <a:r>
              <a:rPr lang="zh-CN" altLang="en-US" sz="4000" dirty="0"/>
              <a:t>多维分布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9" y="1412776"/>
            <a:ext cx="88487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07132"/>
            <a:ext cx="46291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32718"/>
            <a:ext cx="48577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5" y="4149080"/>
            <a:ext cx="84772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591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591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4.6 </a:t>
            </a:r>
            <a:r>
              <a:rPr lang="zh-CN" altLang="en-US" sz="4000" dirty="0"/>
              <a:t>多维分布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41" y="1268760"/>
            <a:ext cx="796290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77072"/>
            <a:ext cx="878205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874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185" y="20973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4.6 </a:t>
            </a:r>
            <a:r>
              <a:rPr lang="zh-CN" altLang="en-US" sz="4000" dirty="0"/>
              <a:t>多维分布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73" y="1268760"/>
            <a:ext cx="873442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0" y="4581128"/>
            <a:ext cx="881062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360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4.6 </a:t>
            </a:r>
            <a:r>
              <a:rPr lang="zh-CN" altLang="en-US" sz="4000" dirty="0"/>
              <a:t>多维分布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8" y="1340768"/>
            <a:ext cx="87439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59" y="4941168"/>
            <a:ext cx="535305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78" y="5673164"/>
            <a:ext cx="485775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505551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正态分布：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14341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4.6 </a:t>
            </a:r>
            <a:r>
              <a:rPr lang="zh-CN" altLang="en-US" sz="4000" dirty="0"/>
              <a:t>多维分布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" y="1772816"/>
            <a:ext cx="881062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72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794" y="19776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4.6 </a:t>
            </a:r>
            <a:r>
              <a:rPr lang="zh-CN" altLang="en-US" sz="4000" dirty="0"/>
              <a:t>多维分布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71"/>
          <a:stretch/>
        </p:blipFill>
        <p:spPr bwMode="auto">
          <a:xfrm>
            <a:off x="251518" y="1268760"/>
            <a:ext cx="8772525" cy="282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546764"/>
            <a:ext cx="5715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4177274"/>
            <a:ext cx="22764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2" y="5548698"/>
            <a:ext cx="87725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527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4.7 </a:t>
            </a:r>
            <a:r>
              <a:rPr lang="zh-CN" altLang="en-US" sz="4000" dirty="0" smtClean="0"/>
              <a:t>不等式</a:t>
            </a:r>
            <a:endParaRPr lang="zh-CN" altLang="en-US" sz="40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484784"/>
            <a:ext cx="875347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12" y="3909243"/>
            <a:ext cx="7334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33056"/>
            <a:ext cx="5048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90180"/>
            <a:ext cx="24288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37155"/>
            <a:ext cx="36385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7112"/>
            <a:ext cx="83724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361037"/>
            <a:ext cx="438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473309"/>
            <a:ext cx="2743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022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4.7 </a:t>
            </a:r>
            <a:r>
              <a:rPr lang="zh-CN" altLang="en-US" sz="4000" dirty="0"/>
              <a:t>不等式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412776"/>
            <a:ext cx="881062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10066"/>
            <a:ext cx="42481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02" y="4824353"/>
            <a:ext cx="1743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278524"/>
            <a:ext cx="57721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273761"/>
            <a:ext cx="11811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805264"/>
            <a:ext cx="21812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02" y="5805264"/>
            <a:ext cx="29718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44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4.1 </a:t>
            </a:r>
            <a:r>
              <a:rPr lang="zh-CN" altLang="en-US" sz="4000" dirty="0" smtClean="0"/>
              <a:t>联合分布与边缘分布</a:t>
            </a:r>
            <a:endParaRPr lang="zh-CN" altLang="en-US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8" y="1916832"/>
            <a:ext cx="88582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9257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4.7 </a:t>
            </a:r>
            <a:r>
              <a:rPr lang="zh-CN" altLang="en-US" sz="4000" dirty="0"/>
              <a:t>不等式</a:t>
            </a:r>
          </a:p>
        </p:txBody>
      </p:sp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556792"/>
            <a:ext cx="87630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3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4.7 </a:t>
            </a:r>
            <a:r>
              <a:rPr lang="zh-CN" altLang="en-US" sz="4000" dirty="0"/>
              <a:t>不等式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87249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32385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243" y="2723207"/>
            <a:ext cx="34290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48025"/>
            <a:ext cx="57435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52" y="3295650"/>
            <a:ext cx="5334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252" y="3609975"/>
            <a:ext cx="44958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墨迹 3"/>
              <p14:cNvContentPartPr/>
              <p14:nvPr/>
            </p14:nvContentPartPr>
            <p14:xfrm>
              <a:off x="5397480" y="3600360"/>
              <a:ext cx="3765960" cy="3219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88120" y="3591000"/>
                <a:ext cx="3784680" cy="323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4.7 </a:t>
            </a:r>
            <a:r>
              <a:rPr lang="zh-CN" altLang="en-US" sz="4000" dirty="0"/>
              <a:t>不等式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3" y="1458009"/>
            <a:ext cx="87249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24" y="3193236"/>
            <a:ext cx="86963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6" y="3942209"/>
            <a:ext cx="433387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26" y="3942209"/>
            <a:ext cx="1400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437112"/>
            <a:ext cx="21240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28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4.7 </a:t>
            </a:r>
            <a:r>
              <a:rPr lang="zh-CN" altLang="en-US" sz="4000" dirty="0"/>
              <a:t>不等式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8" y="1196752"/>
            <a:ext cx="872490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3" y="4559618"/>
            <a:ext cx="62388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2"/>
          <a:stretch/>
        </p:blipFill>
        <p:spPr bwMode="auto">
          <a:xfrm>
            <a:off x="6614866" y="4569143"/>
            <a:ext cx="226651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06" y="4970293"/>
            <a:ext cx="63436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66" y="4997068"/>
            <a:ext cx="17145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75" y="5294143"/>
            <a:ext cx="71723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52" y="5535116"/>
            <a:ext cx="10572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897066"/>
            <a:ext cx="653415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33" y="6096119"/>
            <a:ext cx="1419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38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4.7 </a:t>
            </a:r>
            <a:r>
              <a:rPr lang="zh-CN" altLang="en-US" sz="4000" dirty="0"/>
              <a:t>不等式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4" y="2132856"/>
            <a:ext cx="871537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826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4.9 </a:t>
            </a:r>
            <a:r>
              <a:rPr lang="zh-CN" altLang="en-US" sz="4000" dirty="0" smtClean="0"/>
              <a:t>杂录</a:t>
            </a:r>
            <a:endParaRPr lang="zh-CN" altLang="en-US" sz="40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8" y="1124744"/>
            <a:ext cx="11906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02" y="1467644"/>
            <a:ext cx="872490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44" y="4801394"/>
            <a:ext cx="51054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44" y="5172869"/>
            <a:ext cx="82010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584782"/>
            <a:ext cx="5810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69" y="5570495"/>
            <a:ext cx="3714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2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2155" b="-7143"/>
          <a:stretch/>
        </p:blipFill>
        <p:spPr bwMode="auto">
          <a:xfrm>
            <a:off x="4763319" y="5567504"/>
            <a:ext cx="4367699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9" y="5929357"/>
            <a:ext cx="6286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916894"/>
            <a:ext cx="44386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89" y="5887272"/>
            <a:ext cx="24574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81937"/>
            <a:ext cx="48768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025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4.9 </a:t>
            </a:r>
            <a:r>
              <a:rPr lang="zh-CN" altLang="en-US" sz="4000" dirty="0"/>
              <a:t>杂录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484784"/>
            <a:ext cx="87249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085184"/>
            <a:ext cx="79724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76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4.9 </a:t>
            </a:r>
            <a:r>
              <a:rPr lang="zh-CN" altLang="en-US" sz="4000" dirty="0"/>
              <a:t>杂录</a:t>
            </a: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5703304"/>
            <a:ext cx="2486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" y="1455154"/>
            <a:ext cx="87344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60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4.1 </a:t>
            </a:r>
            <a:r>
              <a:rPr lang="zh-CN" altLang="en-US" sz="4000" dirty="0" smtClean="0"/>
              <a:t>联合分布与边缘分布</a:t>
            </a:r>
            <a:endParaRPr lang="zh-CN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3" y="2276872"/>
            <a:ext cx="8151306" cy="37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943" y="1579528"/>
            <a:ext cx="5069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000" b="1" dirty="0" smtClean="0"/>
              <a:t>连续随机变量</a:t>
            </a:r>
            <a:r>
              <a:rPr lang="en-US" altLang="zh-CN" sz="2000" b="1" dirty="0" smtClean="0"/>
              <a:t>——</a:t>
            </a:r>
            <a:r>
              <a:rPr lang="zh-CN" altLang="en-US" sz="2000" b="1" dirty="0" smtClean="0"/>
              <a:t>联合概率密度函数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1973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4.1 </a:t>
            </a:r>
            <a:r>
              <a:rPr lang="zh-CN" altLang="en-US" sz="4000" dirty="0" smtClean="0"/>
              <a:t>联合分布与边缘分布</a:t>
            </a:r>
            <a:endParaRPr lang="zh-CN" altLang="en-US" sz="4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" y="2132856"/>
            <a:ext cx="89058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264" y="1556792"/>
            <a:ext cx="5046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000" b="1" dirty="0" smtClean="0"/>
              <a:t>连续随机变量</a:t>
            </a:r>
            <a:r>
              <a:rPr lang="en-US" altLang="zh-CN" sz="2000" b="1" dirty="0" smtClean="0"/>
              <a:t>——</a:t>
            </a:r>
            <a:r>
              <a:rPr lang="zh-CN" altLang="en-US" sz="2000" b="1" dirty="0" smtClean="0"/>
              <a:t>边缘概率密度函数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891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4.1 </a:t>
            </a:r>
            <a:r>
              <a:rPr lang="zh-CN" altLang="en-US" sz="4000" dirty="0" smtClean="0"/>
              <a:t>联合分布与边缘分布</a:t>
            </a:r>
            <a:endParaRPr lang="zh-CN" altLang="en-US" sz="4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b="41940"/>
          <a:stretch/>
        </p:blipFill>
        <p:spPr bwMode="auto">
          <a:xfrm>
            <a:off x="179512" y="1268760"/>
            <a:ext cx="8810917" cy="316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0074"/>
            <a:ext cx="66389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2" y="4509120"/>
            <a:ext cx="2570675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79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4.1 </a:t>
            </a:r>
            <a:r>
              <a:rPr lang="zh-CN" altLang="en-US" sz="4000" dirty="0" smtClean="0"/>
              <a:t>联合分布与边缘分布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000" b="1" dirty="0" smtClean="0"/>
              <a:t>联合累积分布函数</a:t>
            </a:r>
            <a:endParaRPr lang="en-US" altLang="zh-CN" sz="2000" b="1" dirty="0" smtClean="0"/>
          </a:p>
          <a:p>
            <a:pPr marL="0" indent="0">
              <a:buNone/>
            </a:pPr>
            <a:endParaRPr lang="zh-CN" altLang="en-US" sz="20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88840"/>
            <a:ext cx="902017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3424238"/>
            <a:ext cx="95250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3576638"/>
            <a:ext cx="95250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1" y="3604427"/>
            <a:ext cx="882015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404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6457</TotalTime>
  <Words>274</Words>
  <Application>Microsoft Office PowerPoint</Application>
  <PresentationFormat>全屏显示(4:3)</PresentationFormat>
  <Paragraphs>78</Paragraphs>
  <Slides>57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暗香扑面</vt:lpstr>
      <vt:lpstr>《统计推断》 第四章</vt:lpstr>
      <vt:lpstr>4.1 联合分布与边缘分布</vt:lpstr>
      <vt:lpstr>4.1 联合分布与边缘分布</vt:lpstr>
      <vt:lpstr>4.1 联合分布与边缘分布</vt:lpstr>
      <vt:lpstr>4.1 联合分布与边缘分布</vt:lpstr>
      <vt:lpstr>4.1 联合分布与边缘分布</vt:lpstr>
      <vt:lpstr>4.1 联合分布与边缘分布</vt:lpstr>
      <vt:lpstr>4.1 联合分布与边缘分布</vt:lpstr>
      <vt:lpstr>4.1 联合分布与边缘分布</vt:lpstr>
      <vt:lpstr>4.2 条件分布与独立性</vt:lpstr>
      <vt:lpstr>4.2 条件分布与独立性</vt:lpstr>
      <vt:lpstr>4.2 条件分布与独立性</vt:lpstr>
      <vt:lpstr>4.2 条件分布与独立性</vt:lpstr>
      <vt:lpstr>4.2 条件分布与独立性</vt:lpstr>
      <vt:lpstr>4.2 条件分布与独立性</vt:lpstr>
      <vt:lpstr>4.2 条件分布与独立性</vt:lpstr>
      <vt:lpstr>4.2 条件分布与独立性</vt:lpstr>
      <vt:lpstr>4.2 条件分布与独立性</vt:lpstr>
      <vt:lpstr>4.2 条件分布与独立性</vt:lpstr>
      <vt:lpstr>4.2 条件分布与独立性</vt:lpstr>
      <vt:lpstr>4.3 二维变换</vt:lpstr>
      <vt:lpstr>4.3 二维变换</vt:lpstr>
      <vt:lpstr>4.3 二维变换</vt:lpstr>
      <vt:lpstr>4.3 二维变换</vt:lpstr>
      <vt:lpstr>4.3 二维变换</vt:lpstr>
      <vt:lpstr>4.3 二维变换</vt:lpstr>
      <vt:lpstr>4.3 二维变换</vt:lpstr>
      <vt:lpstr>4.3 二维变换</vt:lpstr>
      <vt:lpstr>4.3 二维变换</vt:lpstr>
      <vt:lpstr>4.4 多层模型与混合分布</vt:lpstr>
      <vt:lpstr>4.4 多层模型与混合分布</vt:lpstr>
      <vt:lpstr>4.4 多层模型与混合分布</vt:lpstr>
      <vt:lpstr>4.4 多层模型与混合分布</vt:lpstr>
      <vt:lpstr>4.4 多层模型与混合分布</vt:lpstr>
      <vt:lpstr>4.4 多层模型与混合分布</vt:lpstr>
      <vt:lpstr>4.5 协方差与相关</vt:lpstr>
      <vt:lpstr>4.5 协方差与相关</vt:lpstr>
      <vt:lpstr>4.5 协方差与相关</vt:lpstr>
      <vt:lpstr>4.5 协方差与相关</vt:lpstr>
      <vt:lpstr>4.6 多维分布</vt:lpstr>
      <vt:lpstr>4.6 多维分布</vt:lpstr>
      <vt:lpstr>4.6 多维分布</vt:lpstr>
      <vt:lpstr>4.6 多维分布</vt:lpstr>
      <vt:lpstr>4.6 多维分布</vt:lpstr>
      <vt:lpstr>4.6 多维分布</vt:lpstr>
      <vt:lpstr>4.6 多维分布</vt:lpstr>
      <vt:lpstr>4.6 多维分布</vt:lpstr>
      <vt:lpstr>4.7 不等式</vt:lpstr>
      <vt:lpstr>4.7 不等式</vt:lpstr>
      <vt:lpstr>4.7 不等式</vt:lpstr>
      <vt:lpstr>4.7 不等式</vt:lpstr>
      <vt:lpstr>4.7 不等式</vt:lpstr>
      <vt:lpstr>4.7 不等式</vt:lpstr>
      <vt:lpstr>4.7 不等式</vt:lpstr>
      <vt:lpstr>4.9 杂录</vt:lpstr>
      <vt:lpstr>4.9 杂录</vt:lpstr>
      <vt:lpstr>4.9 杂录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多维随机变量</dc:title>
  <dc:creator>dell</dc:creator>
  <cp:lastModifiedBy>dell</cp:lastModifiedBy>
  <cp:revision>91</cp:revision>
  <dcterms:created xsi:type="dcterms:W3CDTF">2021-05-17T09:28:16Z</dcterms:created>
  <dcterms:modified xsi:type="dcterms:W3CDTF">2021-05-22T15:32:37Z</dcterms:modified>
</cp:coreProperties>
</file>